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9"/>
  </p:notesMasterIdLst>
  <p:handoutMasterIdLst>
    <p:handoutMasterId r:id="rId20"/>
  </p:handoutMasterIdLst>
  <p:sldIdLst>
    <p:sldId id="2549" r:id="rId2"/>
    <p:sldId id="2552" r:id="rId3"/>
    <p:sldId id="2553" r:id="rId4"/>
    <p:sldId id="2554" r:id="rId5"/>
    <p:sldId id="2548" r:id="rId6"/>
    <p:sldId id="2558" r:id="rId7"/>
    <p:sldId id="2537" r:id="rId8"/>
    <p:sldId id="2555" r:id="rId9"/>
    <p:sldId id="2538" r:id="rId10"/>
    <p:sldId id="2551" r:id="rId11"/>
    <p:sldId id="2556" r:id="rId12"/>
    <p:sldId id="2559" r:id="rId13"/>
    <p:sldId id="270" r:id="rId14"/>
    <p:sldId id="2547" r:id="rId15"/>
    <p:sldId id="271" r:id="rId16"/>
    <p:sldId id="272" r:id="rId17"/>
    <p:sldId id="2560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>
        <p:scale>
          <a:sx n="48" d="100"/>
          <a:sy n="48" d="100"/>
        </p:scale>
        <p:origin x="15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99-3D45-9C20-FDB4392B70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99-3D45-9C20-FDB4392B70A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99-3D45-9C20-FDB4392B70A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99-3D45-9C20-FDB4392B70A7}"/>
              </c:ext>
            </c:extLst>
          </c:dPt>
          <c:dLbls>
            <c:dLbl>
              <c:idx val="0"/>
              <c:layout>
                <c:manualLayout>
                  <c:x val="9.2629539280486076E-2"/>
                  <c:y val="0.1111459274492199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99-3D45-9C20-FDB4392B70A7}"/>
                </c:ext>
              </c:extLst>
            </c:dLbl>
            <c:dLbl>
              <c:idx val="1"/>
              <c:layout>
                <c:manualLayout>
                  <c:x val="-0.12350605237398143"/>
                  <c:y val="9.423241675042563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99-3D45-9C20-FDB4392B70A7}"/>
                </c:ext>
              </c:extLst>
            </c:dLbl>
            <c:dLbl>
              <c:idx val="2"/>
              <c:layout>
                <c:manualLayout>
                  <c:x val="-0.12350605237398145"/>
                  <c:y val="-7.731890605163134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99-3D45-9C20-FDB4392B70A7}"/>
                </c:ext>
              </c:extLst>
            </c:dLbl>
            <c:dLbl>
              <c:idx val="3"/>
              <c:layout>
                <c:manualLayout>
                  <c:x val="-5.789346205030383E-2"/>
                  <c:y val="-0.111145927449220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99-3D45-9C20-FDB4392B70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pt-BR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Um</c:v>
                </c:pt>
                <c:pt idx="1">
                  <c:v>Dois</c:v>
                </c:pt>
                <c:pt idx="2">
                  <c:v>Três</c:v>
                </c:pt>
                <c:pt idx="3">
                  <c:v>Quatro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99-3D45-9C20-FDB4392B7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89-034F-99CC-2930532317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89-034F-99CC-2930532317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89-034F-99CC-2930532317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245599"/>
        <c:axId val="128393503"/>
      </c:lineChart>
      <c:catAx>
        <c:axId val="2022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8393503"/>
        <c:crosses val="autoZero"/>
        <c:auto val="1"/>
        <c:lblAlgn val="ctr"/>
        <c:lblOffset val="100"/>
        <c:noMultiLvlLbl val="0"/>
      </c:catAx>
      <c:valAx>
        <c:axId val="12839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224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 rtlCol="0"/>
        <a:lstStyle/>
        <a:p>
          <a:pPr rtl="0"/>
          <a:endParaRPr lang="en-US"/>
        </a:p>
      </dgm:t>
    </dgm:pt>
    <dgm:pt modelId="{FB4A9FD8-F785-44C2-9FDE-4644D2939FC9}">
      <dgm:prSet/>
      <dgm:spPr/>
      <dgm:t>
        <a:bodyPr rtlCol="0"/>
        <a:lstStyle/>
        <a:p>
          <a:pPr rtl="0"/>
          <a:r>
            <a:rPr lang="pt-BR" noProof="0" dirty="0">
              <a:solidFill>
                <a:schemeClr val="tx1"/>
              </a:solidFill>
            </a:rPr>
            <a:t>O que você acha que se aplica ao seu assunto?</a:t>
          </a:r>
        </a:p>
      </dgm:t>
    </dgm:pt>
    <dgm:pt modelId="{3811FAB2-DEC4-40CD-B436-1EA2FF424EC6}" type="parTrans" cxnId="{0BFF8536-7CDC-402B-BB87-1C975AE3F3C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 rtlCol="0"/>
        <a:lstStyle/>
        <a:p>
          <a:pPr rtl="0"/>
          <a:r>
            <a:rPr lang="pt-BR" noProof="0" dirty="0">
              <a:solidFill>
                <a:schemeClr val="tx1"/>
              </a:solidFill>
            </a:rPr>
            <a:t>O que você vai tentar convencer o seu público-alvo?</a:t>
          </a:r>
        </a:p>
      </dgm:t>
    </dgm:pt>
    <dgm:pt modelId="{9A45E2A2-9212-4296-A561-44FEB6723FA9}" type="parTrans" cxnId="{FA3688ED-5322-4AB2-8ECC-1874D8B53532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18E90AE3-4EFE-423C-815C-68AB5448380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sz="1800" cap="none" noProof="0" dirty="0"/>
            <a:t>Gato</a:t>
          </a:r>
        </a:p>
      </dgm:t>
    </dgm:pt>
    <dgm:pt modelId="{41D92FFC-2A03-43B5-AD1E-1CCAB508BEDB}" type="parTrans" cxnId="{323BDA44-20D3-459D-ADA7-2B127C61C413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5EED4C3B-3262-4298-8922-070C75285238}" type="sibTrans" cxnId="{323BDA44-20D3-459D-ADA7-2B127C61C413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C6F41633-0FF0-486A-B30E-1ED0E1D05A80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sz="1800" cap="none" noProof="0" dirty="0"/>
            <a:t>Cachorro</a:t>
          </a:r>
        </a:p>
      </dgm:t>
    </dgm:pt>
    <dgm:pt modelId="{8CFF2197-1A2B-4DB8-BB31-03AF3BE2A35D}" type="parTrans" cxnId="{6DD35841-89A1-4549-85C7-92BF0106B3BF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5BC5CE78-D653-4B24-A128-6A4D23EB6487}" type="sibTrans" cxnId="{6DD35841-89A1-4549-85C7-92BF0106B3BF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B71CA56F-3FE0-4E91-A288-148D1A219531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sz="1800" cap="none" noProof="0" dirty="0"/>
            <a:t>Camundongo</a:t>
          </a:r>
        </a:p>
      </dgm:t>
    </dgm:pt>
    <dgm:pt modelId="{F2CF152A-3C10-4163-A2A0-FCFEDA46A576}" type="parTrans" cxnId="{93986B1C-4F60-4F52-8B62-DB7BDCD7F3BA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3551302F-D8DD-4233-8F96-BB798392283B}" type="sibTrans" cxnId="{93986B1C-4F60-4F52-8B62-DB7BDCD7F3BA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40445AAF-79D1-46B9-8D2F-1FE4E740F550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pt-BR" sz="1800" cap="none" noProof="0" dirty="0"/>
            <a:t>Gorila</a:t>
          </a:r>
        </a:p>
      </dgm:t>
    </dgm:pt>
    <dgm:pt modelId="{F4ED57A5-1437-4DDA-B79A-D8002E297C07}" type="parTrans" cxnId="{A804C30D-F5A2-425F-A93C-8ECFDAC90404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54582B31-660E-455B-967C-39B58B2EE975}" type="sibTrans" cxnId="{A804C30D-F5A2-425F-A93C-8ECFDAC90404}">
      <dgm:prSet/>
      <dgm:spPr/>
      <dgm:t>
        <a:bodyPr rtlCol="0"/>
        <a:lstStyle/>
        <a:p>
          <a:pPr rtl="0"/>
          <a:endParaRPr lang="pt-BR" sz="1800" noProof="0" dirty="0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/>
      <dgm:spPr>
        <a:xfrm>
          <a:off x="600792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2E004ED0-9912-4313-AFA2-7904C1513343}" type="pres">
      <dgm:prSet presAssocID="{18E90AE3-4EFE-423C-815C-68AB544838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/>
      <dgm:spPr>
        <a:xfrm>
          <a:off x="3393616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E1CCDF7A-EBE7-495D-AEE1-FE9FEEA33C81}" type="pres">
      <dgm:prSet presAssocID="{C6F41633-0FF0-486A-B30E-1ED0E1D05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/>
      <dgm:spPr>
        <a:xfrm>
          <a:off x="6186441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338E22CF-4E7D-49DB-8D62-BFBE95644B7C}" type="pres">
      <dgm:prSet presAssocID="{B71CA56F-3FE0-4E91-A288-148D1A219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/>
      <dgm:spPr>
        <a:xfrm>
          <a:off x="8979265" y="596391"/>
          <a:ext cx="1449891" cy="1449891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</dgm:spPr>
    </dgm:pt>
    <dgm:pt modelId="{65ED3257-C9EC-49C5-B86D-6D93DABEBEEB}" type="pres">
      <dgm:prSet presAssocID="{40445AAF-79D1-46B9-8D2F-1FE4E740F5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rilla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2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9DCEA5FC-4640-45AF-B712-7A4FD94AEF0D}">
      <dgm:prSet phldrT="[Text]" custT="1"/>
      <dgm:spPr/>
      <dgm:t>
        <a:bodyPr rtlCol="0"/>
        <a:lstStyle/>
        <a:p>
          <a:pPr rtl="0">
            <a:defRPr b="1"/>
          </a:pPr>
          <a:r>
            <a:rPr lang="pt-BR" sz="1600" b="1" noProof="0" dirty="0">
              <a:solidFill>
                <a:schemeClr val="bg1"/>
              </a:solidFill>
            </a:rPr>
            <a:t>P1</a:t>
          </a:r>
          <a:br>
            <a:rPr lang="pt-BR" sz="1100" noProof="0" dirty="0">
              <a:solidFill>
                <a:schemeClr val="bg1"/>
              </a:solidFill>
            </a:rPr>
          </a:br>
          <a:r>
            <a:rPr lang="pt-BR" sz="1100" noProof="0" dirty="0">
              <a:solidFill>
                <a:schemeClr val="bg1"/>
              </a:solidFill>
            </a:rPr>
            <a:t>20AA</a:t>
          </a:r>
        </a:p>
      </dgm:t>
    </dgm:pt>
    <dgm:pt modelId="{929A5FD9-0612-4B79-9B59-C3C36D34A069}" type="parTrans" cxnId="{DBD99269-D7F7-4B47-B17B-A5AE402751D9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0A99745B-BB5C-49B3-A782-8DB57641F6C9}" type="sibTrans" cxnId="{DBD99269-D7F7-4B47-B17B-A5AE402751D9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831701CF-77C7-46C0-A913-8CC39517BAB8}">
      <dgm:prSet phldrT="[Text]"/>
      <dgm:spPr/>
      <dgm:t>
        <a:bodyPr rtlCol="0"/>
        <a:lstStyle/>
        <a:p>
          <a:pPr rtl="0"/>
          <a:r>
            <a:rPr lang="pt-BR" noProof="0" dirty="0" err="1">
              <a:solidFill>
                <a:schemeClr val="bg1"/>
              </a:solidFill>
            </a:rPr>
            <a:t>Lorem</a:t>
          </a:r>
          <a:r>
            <a:rPr lang="pt-BR" noProof="0" dirty="0">
              <a:solidFill>
                <a:schemeClr val="bg1"/>
              </a:solidFill>
            </a:rPr>
            <a:t> ipsum</a:t>
          </a:r>
        </a:p>
      </dgm:t>
    </dgm:pt>
    <dgm:pt modelId="{13FBC60D-3EA6-4496-BA97-C1AE8C7F8961}" type="parTrans" cxnId="{39A11E5C-7A57-4117-A6DF-36000C29509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75156CDF-E17B-4DAD-AE37-EA44D7F37090}" type="sibTrans" cxnId="{39A11E5C-7A57-4117-A6DF-36000C29509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096A9AF0-0DAE-4EB3-B448-4501DA034F4A}">
      <dgm:prSet phldrT="[Text]" custT="1"/>
      <dgm:spPr/>
      <dgm:t>
        <a:bodyPr rtlCol="0"/>
        <a:lstStyle/>
        <a:p>
          <a:pPr rtl="0">
            <a:defRPr b="1"/>
          </a:pPr>
          <a:r>
            <a:rPr lang="pt-BR" sz="1600" b="1" noProof="0" dirty="0">
              <a:solidFill>
                <a:schemeClr val="bg1"/>
              </a:solidFill>
            </a:rPr>
            <a:t>P2</a:t>
          </a:r>
          <a:br>
            <a:rPr lang="pt-BR" sz="1100" noProof="0" dirty="0">
              <a:solidFill>
                <a:schemeClr val="bg1"/>
              </a:solidFill>
            </a:rPr>
          </a:br>
          <a:r>
            <a:rPr lang="pt-BR" sz="1100" noProof="0" dirty="0">
              <a:solidFill>
                <a:schemeClr val="bg1"/>
              </a:solidFill>
            </a:rPr>
            <a:t>20AA</a:t>
          </a:r>
        </a:p>
      </dgm:t>
    </dgm:pt>
    <dgm:pt modelId="{8CE6ABD6-768E-42C8-9029-C3B5F278B21C}" type="parTrans" cxnId="{CA0753BD-DB60-4D68-8486-5B376B839B26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6B0D7DA9-E6ED-4137-9716-F48BF62327A8}" type="sibTrans" cxnId="{CA0753BD-DB60-4D68-8486-5B376B839B26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CA6B1BA0-B2FC-48AD-8EDA-F4AAA4AF2782}">
      <dgm:prSet custT="1"/>
      <dgm:spPr/>
      <dgm:t>
        <a:bodyPr rtlCol="0"/>
        <a:lstStyle/>
        <a:p>
          <a:pPr rtl="0">
            <a:defRPr b="1"/>
          </a:pPr>
          <a:r>
            <a:rPr lang="pt-BR" sz="1600" b="1" noProof="0" dirty="0">
              <a:solidFill>
                <a:schemeClr val="bg1"/>
              </a:solidFill>
            </a:rPr>
            <a:t>P3</a:t>
          </a:r>
          <a:br>
            <a:rPr lang="pt-BR" sz="1100" noProof="0" dirty="0">
              <a:solidFill>
                <a:schemeClr val="bg1"/>
              </a:solidFill>
            </a:rPr>
          </a:br>
          <a:r>
            <a:rPr lang="pt-BR" sz="1100" noProof="0" dirty="0">
              <a:solidFill>
                <a:schemeClr val="bg1"/>
              </a:solidFill>
            </a:rPr>
            <a:t>20AA</a:t>
          </a:r>
        </a:p>
      </dgm:t>
    </dgm:pt>
    <dgm:pt modelId="{D7D3AA07-BCB9-4212-A556-E90870FB1413}" type="parTrans" cxnId="{CD6B6EE8-3813-4EF1-BFEC-C005A3326D63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39FB540D-D808-4040-9A37-0AC474C0212F}" type="sibTrans" cxnId="{CD6B6EE8-3813-4EF1-BFEC-C005A3326D63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92921081-529B-4D1C-83A4-C416BB4C5224}">
      <dgm:prSet/>
      <dgm:spPr/>
      <dgm:t>
        <a:bodyPr rtlCol="0"/>
        <a:lstStyle/>
        <a:p>
          <a:pPr rtl="0"/>
          <a:r>
            <a:rPr lang="pt-BR" noProof="0" dirty="0" err="1">
              <a:solidFill>
                <a:schemeClr val="bg1"/>
              </a:solidFill>
            </a:rPr>
            <a:t>Lorem</a:t>
          </a:r>
          <a:r>
            <a:rPr lang="pt-BR" noProof="0" dirty="0">
              <a:solidFill>
                <a:schemeClr val="bg1"/>
              </a:solidFill>
            </a:rPr>
            <a:t> ipsum</a:t>
          </a:r>
        </a:p>
      </dgm:t>
    </dgm:pt>
    <dgm:pt modelId="{5AD2C2F8-A1D7-469B-93D8-B578BEFE51F8}" type="parTrans" cxnId="{B05C4C7C-FEB8-4825-98A0-C38D3021918A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ECC13403-1F53-4ED4-AE4F-334EEC7C8710}" type="sibTrans" cxnId="{B05C4C7C-FEB8-4825-98A0-C38D3021918A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3CB04A44-4013-4CA7-90FD-29AFC3C15E37}">
      <dgm:prSet/>
      <dgm:spPr/>
      <dgm:t>
        <a:bodyPr rtlCol="0"/>
        <a:lstStyle/>
        <a:p>
          <a:pPr rtl="0"/>
          <a:r>
            <a:rPr lang="pt-BR" noProof="0" dirty="0" err="1">
              <a:solidFill>
                <a:schemeClr val="bg1"/>
              </a:solidFill>
            </a:rPr>
            <a:t>Lorem</a:t>
          </a:r>
          <a:r>
            <a:rPr lang="pt-BR" noProof="0" dirty="0">
              <a:solidFill>
                <a:schemeClr val="bg1"/>
              </a:solidFill>
            </a:rPr>
            <a:t> ipsum</a:t>
          </a:r>
        </a:p>
      </dgm:t>
    </dgm:pt>
    <dgm:pt modelId="{ECEE936A-E3CC-4209-BECC-1CD0C85A2B72}" type="parTrans" cxnId="{24A8F052-3377-4BA4-8C62-CCF5039C85D7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D7A8F7A0-47A3-4464-B3B7-E0806DF46627}" type="sibTrans" cxnId="{24A8F052-3377-4BA4-8C62-CCF5039C85D7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212ADAAB-D5CB-4BBC-8DAF-7340FD334994}">
      <dgm:prSet custT="1"/>
      <dgm:spPr/>
      <dgm:t>
        <a:bodyPr rtlCol="0"/>
        <a:lstStyle/>
        <a:p>
          <a:pPr rtl="0">
            <a:defRPr b="1"/>
          </a:pPr>
          <a:r>
            <a:rPr lang="pt-BR" sz="1600" b="1" noProof="0" dirty="0">
              <a:solidFill>
                <a:schemeClr val="bg1"/>
              </a:solidFill>
            </a:rPr>
            <a:t>P4</a:t>
          </a:r>
          <a:br>
            <a:rPr lang="pt-BR" sz="1100" noProof="0" dirty="0">
              <a:solidFill>
                <a:schemeClr val="bg1"/>
              </a:solidFill>
            </a:rPr>
          </a:br>
          <a:r>
            <a:rPr lang="pt-BR" sz="1100" noProof="0" dirty="0">
              <a:solidFill>
                <a:schemeClr val="bg1"/>
              </a:solidFill>
            </a:rPr>
            <a:t>20AA</a:t>
          </a:r>
        </a:p>
      </dgm:t>
    </dgm:pt>
    <dgm:pt modelId="{45F6D312-A686-491E-95E3-EFB9640CC472}" type="parTrans" cxnId="{C8C7266C-2A0C-476A-85B3-F12BE2521F4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AB2787E4-2A8B-428D-A4AE-2B14DCFFC4E7}" type="sibTrans" cxnId="{C8C7266C-2A0C-476A-85B3-F12BE2521F4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2AEE5C11-34AE-4EB7-8907-9BED418EA471}">
      <dgm:prSet/>
      <dgm:spPr/>
      <dgm:t>
        <a:bodyPr rtlCol="0"/>
        <a:lstStyle/>
        <a:p>
          <a:pPr rtl="0"/>
          <a:r>
            <a:rPr lang="pt-BR" noProof="0" dirty="0" err="1">
              <a:solidFill>
                <a:schemeClr val="bg1"/>
              </a:solidFill>
            </a:rPr>
            <a:t>Lorem</a:t>
          </a:r>
          <a:r>
            <a:rPr lang="pt-BR" noProof="0" dirty="0">
              <a:solidFill>
                <a:schemeClr val="bg1"/>
              </a:solidFill>
            </a:rPr>
            <a:t> ipsum</a:t>
          </a:r>
        </a:p>
      </dgm:t>
    </dgm:pt>
    <dgm:pt modelId="{2E14AD1F-C7EA-45AE-ADC0-0EE92A6516CB}" type="parTrans" cxnId="{DD687B5C-28C8-4088-99B8-D375C5FDAE4A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F36FDDA0-6B91-47CB-8114-B6F076E55FC8}" type="sibTrans" cxnId="{DD687B5C-28C8-4088-99B8-D375C5FDAE4A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A2560FD2-F12F-4A06-A96F-B86674952111}">
      <dgm:prSet/>
      <dgm:spPr/>
      <dgm:t>
        <a:bodyPr rtlCol="0"/>
        <a:lstStyle/>
        <a:p>
          <a:pPr rtl="0">
            <a:defRPr b="1"/>
          </a:pPr>
          <a:r>
            <a:rPr lang="pt-BR" b="0" i="1" noProof="0" dirty="0">
              <a:solidFill>
                <a:schemeClr val="bg1"/>
              </a:solidFill>
            </a:rPr>
            <a:t>Grande marco</a:t>
          </a:r>
        </a:p>
      </dgm:t>
    </dgm:pt>
    <dgm:pt modelId="{96173659-138A-4A00-AE0B-9063EA9393A6}" type="parTrans" cxnId="{F9D8B584-9399-4A2B-8ADC-F71293A4822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D3C3BC3F-2256-4FBC-AFA5-0D035E3EACD7}" type="sibTrans" cxnId="{F9D8B584-9399-4A2B-8ADC-F71293A4822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683CC5F6-E9B5-49F2-909E-A68D38896308}">
      <dgm:prSet/>
      <dgm:spPr/>
      <dgm:t>
        <a:bodyPr rtlCol="0"/>
        <a:lstStyle/>
        <a:p>
          <a:pPr rtl="0">
            <a:defRPr b="1"/>
          </a:pPr>
          <a:r>
            <a:rPr lang="pt-BR" b="0" i="1" noProof="0" dirty="0">
              <a:solidFill>
                <a:schemeClr val="bg1"/>
              </a:solidFill>
            </a:rPr>
            <a:t>Grande marco</a:t>
          </a:r>
        </a:p>
      </dgm:t>
    </dgm:pt>
    <dgm:pt modelId="{4C61DDEE-8BBF-4CBF-B066-7E60B6DF0A11}" type="sibTrans" cxnId="{59786CF9-070F-4821-A4E9-D33DB930D8D2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15BFC747-B881-4328-BFBE-9BC128388CC6}" type="parTrans" cxnId="{59786CF9-070F-4821-A4E9-D33DB930D8D2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4EA069F3-397F-40D5-94A6-32C3E355C277}">
      <dgm:prSet/>
      <dgm:spPr/>
      <dgm:t>
        <a:bodyPr rtlCol="0" anchor="t"/>
        <a:lstStyle/>
        <a:p>
          <a:pPr rtl="0"/>
          <a:r>
            <a:rPr lang="pt-BR" i="1" noProof="0" dirty="0" err="1">
              <a:solidFill>
                <a:schemeClr val="bg1"/>
              </a:solidFill>
            </a:rPr>
            <a:t>Lorem</a:t>
          </a:r>
          <a:r>
            <a:rPr lang="pt-BR" i="1" noProof="0" dirty="0">
              <a:solidFill>
                <a:schemeClr val="bg1"/>
              </a:solidFill>
            </a:rPr>
            <a:t> ipsum</a:t>
          </a:r>
        </a:p>
      </dgm:t>
    </dgm:pt>
    <dgm:pt modelId="{2F99115B-608E-4E08-A503-B74879A76D07}" type="parTrans" cxnId="{BC5A70C8-9D97-4922-BCDB-6316D191C527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E94D5EF7-F47C-476C-A5FE-1C35261B578A}" type="sibTrans" cxnId="{BC5A70C8-9D97-4922-BCDB-6316D191C527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1E529C6E-C939-479A-A075-9E9B02837B50}">
      <dgm:prSet/>
      <dgm:spPr/>
      <dgm:t>
        <a:bodyPr rtlCol="0" anchor="b"/>
        <a:lstStyle/>
        <a:p>
          <a:pPr rtl="0"/>
          <a:r>
            <a:rPr lang="pt-BR" i="1" noProof="0" dirty="0" err="1">
              <a:solidFill>
                <a:schemeClr val="bg1"/>
              </a:solidFill>
            </a:rPr>
            <a:t>Lorem</a:t>
          </a:r>
          <a:r>
            <a:rPr lang="pt-BR" i="1" noProof="0" dirty="0">
              <a:solidFill>
                <a:schemeClr val="bg1"/>
              </a:solidFill>
            </a:rPr>
            <a:t> ipsum</a:t>
          </a:r>
          <a:endParaRPr lang="pt-BR" noProof="0" dirty="0">
            <a:solidFill>
              <a:schemeClr val="bg1"/>
            </a:solidFill>
          </a:endParaRPr>
        </a:p>
      </dgm:t>
    </dgm:pt>
    <dgm:pt modelId="{46B3C017-F97A-4640-992A-33AEE06B2EFC}" type="parTrans" cxnId="{99746BB5-7122-43B8-8680-CF610F03585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192E80CB-2667-481C-8244-6EC4AEED1BC2}" type="sibTrans" cxnId="{99746BB5-7122-43B8-8680-CF610F03585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7" custFlipVert="1" custSzY="105708"/>
      <dgm:spPr>
        <a:prstGeom prst="homePlate">
          <a:avLst/>
        </a:prstGeom>
        <a:solidFill>
          <a:schemeClr val="accent5">
            <a:alpha val="90000"/>
          </a:schemeClr>
        </a:solidFill>
        <a:ln>
          <a:noFill/>
        </a:ln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6"/>
      <dgm:spPr/>
    </dgm:pt>
    <dgm:pt modelId="{846B4BA4-33F0-43CE-A60E-B95E195AD5A9}" type="pres">
      <dgm:prSet presAssocID="{9DCEA5FC-4640-45AF-B712-7A4FD94AEF0D}" presName="Ellipse" presStyleLbl="fgAcc1" presStyleIdx="1" presStyleCnt="7"/>
      <dgm:spPr>
        <a:prstGeom prst="donut">
          <a:avLst/>
        </a:prstGeom>
      </dgm:spPr>
    </dgm:pt>
    <dgm:pt modelId="{A782CF5D-A585-4990-846A-5EDBD19A9BDB}" type="pres">
      <dgm:prSet presAssocID="{9DCEA5FC-4640-45AF-B712-7A4FD94AEF0D}" presName="L2TextContainer" presStyleLbl="revTx" presStyleIdx="0" presStyleCnt="12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6"/>
      <dgm:spPr/>
    </dgm:pt>
    <dgm:pt modelId="{032E0966-F86B-4BBD-BE80-8FAB861AF0E8}" type="pres">
      <dgm:prSet presAssocID="{096A9AF0-0DAE-4EB3-B448-4501DA034F4A}" presName="Ellipse" presStyleLbl="fgAcc1" presStyleIdx="2" presStyleCnt="7"/>
      <dgm:spPr>
        <a:prstGeom prst="donut">
          <a:avLst/>
        </a:prstGeom>
      </dgm:spPr>
    </dgm:pt>
    <dgm:pt modelId="{B608C5A1-CE9E-4410-9F2F-F714CC6AB069}" type="pres">
      <dgm:prSet presAssocID="{096A9AF0-0DAE-4EB3-B448-4501DA034F4A}" presName="L2TextContainer" presStyleLbl="revTx" presStyleIdx="2" presStyleCnt="12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6"/>
      <dgm:spPr>
        <a:xfrm>
          <a:off x="1843314" y="2690813"/>
          <a:ext cx="0" cy="1592961"/>
        </a:xfrm>
        <a:prstGeom prst="line">
          <a:avLst/>
        </a:prstGeom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6"/>
      <dgm:spPr>
        <a:prstGeom prst="ellipse">
          <a:avLst/>
        </a:prstGeom>
      </dgm:spPr>
    </dgm:pt>
    <dgm:pt modelId="{DFE91A1F-E910-48AB-A4C9-128002268483}" type="pres">
      <dgm:prSet presAssocID="{683CC5F6-E9B5-49F2-909E-A68D38896308}" presName="Ellipse" presStyleLbl="fgAcc1" presStyleIdx="3" presStyleCnt="7"/>
      <dgm:spPr>
        <a:prstGeom prst="star12">
          <a:avLst/>
        </a:prstGeom>
      </dgm:spPr>
    </dgm:pt>
    <dgm:pt modelId="{FC8603F2-85FC-4134-978C-4054E468209C}" type="pres">
      <dgm:prSet presAssocID="{683CC5F6-E9B5-49F2-909E-A68D38896308}" presName="L2TextContainer" presStyleLbl="revTx" presStyleIdx="4" presStyleCnt="12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6"/>
      <dgm:spPr/>
    </dgm:pt>
    <dgm:pt modelId="{6EDDD44C-F5E4-49AD-B1D9-346B8B8AEE8F}" type="pres">
      <dgm:prSet presAssocID="{CA6B1BA0-B2FC-48AD-8EDA-F4AAA4AF2782}" presName="Ellipse" presStyleLbl="fgAcc1" presStyleIdx="4" presStyleCnt="7"/>
      <dgm:spPr>
        <a:prstGeom prst="donut">
          <a:avLst/>
        </a:prstGeom>
      </dgm:spPr>
    </dgm:pt>
    <dgm:pt modelId="{FE564261-183D-47F9-8E7E-BCFC5023A815}" type="pres">
      <dgm:prSet presAssocID="{CA6B1BA0-B2FC-48AD-8EDA-F4AAA4AF2782}" presName="L2TextContainer" presStyleLbl="revTx" presStyleIdx="6" presStyleCnt="12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6"/>
      <dgm:spPr>
        <a:xfrm>
          <a:off x="4960678" y="2690813"/>
          <a:ext cx="0" cy="1592961"/>
        </a:xfrm>
        <a:prstGeom prst="line">
          <a:avLst/>
        </a:prstGeom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6"/>
      <dgm:spPr/>
    </dgm:pt>
    <dgm:pt modelId="{48CA82DA-B677-461B-A08D-337683480059}" type="pres">
      <dgm:prSet presAssocID="{212ADAAB-D5CB-4BBC-8DAF-7340FD334994}" presName="Ellipse" presStyleLbl="fgAcc1" presStyleIdx="5" presStyleCnt="7"/>
      <dgm:spPr>
        <a:prstGeom prst="donut">
          <a:avLst/>
        </a:prstGeom>
      </dgm:spPr>
    </dgm:pt>
    <dgm:pt modelId="{D1646913-A3FA-4470-A3E9-C64B0A13A62A}" type="pres">
      <dgm:prSet presAssocID="{212ADAAB-D5CB-4BBC-8DAF-7340FD334994}" presName="L2TextContainer" presStyleLbl="revTx" presStyleIdx="8" presStyleCnt="12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6"/>
      <dgm:spPr>
        <a:xfrm>
          <a:off x="6519360" y="1097851"/>
          <a:ext cx="0" cy="1592961"/>
        </a:xfrm>
        <a:prstGeom prst="line">
          <a:avLst/>
        </a:prstGeom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6"/>
      <dgm:spPr>
        <a:prstGeom prst="ellipse">
          <a:avLst/>
        </a:prstGeom>
      </dgm:spPr>
    </dgm:pt>
    <dgm:pt modelId="{26BE64BD-02BC-4C6F-AC50-F9617E59754D}" type="pres">
      <dgm:prSet presAssocID="{A2560FD2-F12F-4A06-A96F-B86674952111}" presName="Ellipse" presStyleLbl="fgAcc1" presStyleIdx="6" presStyleCnt="7"/>
      <dgm:spPr>
        <a:prstGeom prst="star12">
          <a:avLst/>
        </a:prstGeom>
      </dgm:spPr>
    </dgm:pt>
    <dgm:pt modelId="{5C5070CD-E29E-4F50-9A43-342A2DE968FF}" type="pres">
      <dgm:prSet presAssocID="{A2560FD2-F12F-4A06-A96F-B86674952111}" presName="L2TextContainer" presStyleLbl="revTx" presStyleIdx="10" presStyleCnt="12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6"/>
      <dgm:spPr>
        <a:xfrm>
          <a:off x="8078042" y="2690813"/>
          <a:ext cx="0" cy="1592961"/>
        </a:xfrm>
        <a:prstGeom prst="line">
          <a:avLst/>
        </a:prstGeom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987E6208-6FBF-4818-8D82-020440E776B4}" type="presOf" srcId="{9DCEA5FC-4640-45AF-B712-7A4FD94AEF0D}" destId="{85C50C56-6DC8-4C47-8DBC-4FD6B1554AA4}" srcOrd="0" destOrd="0" presId="urn:microsoft.com/office/officeart/2017/3/layout/DropPinTimeline"/>
    <dgm:cxn modelId="{995FAD0D-905C-4246-BEA6-E4CD468035A2}" type="presOf" srcId="{096A9AF0-0DAE-4EB3-B448-4501DA034F4A}" destId="{C1E34084-406C-48D5-88FE-7226282DBC49}" srcOrd="0" destOrd="0" presId="urn:microsoft.com/office/officeart/2017/3/layout/DropPinTimeline"/>
    <dgm:cxn modelId="{60631413-8B80-40CB-9203-B81CD7EC7CD0}" type="presOf" srcId="{1E529C6E-C939-479A-A075-9E9B02837B50}" destId="{5C5070CD-E29E-4F50-9A43-342A2DE968FF}" srcOrd="0" destOrd="0" presId="urn:microsoft.com/office/officeart/2017/3/layout/DropPinTimeline"/>
    <dgm:cxn modelId="{1C1A9A2A-3385-4187-A01C-97035BFB0369}" type="presOf" srcId="{A2560FD2-F12F-4A06-A96F-B86674952111}" destId="{6FED4196-A0D3-4E5C-83DA-99291A8FFFC3}" srcOrd="0" destOrd="0" presId="urn:microsoft.com/office/officeart/2017/3/layout/DropPinTimeline"/>
    <dgm:cxn modelId="{2CC2803D-31E2-494C-ADFC-FD81060C6D02}" type="presOf" srcId="{2AEE5C11-34AE-4EB7-8907-9BED418EA471}" destId="{D1646913-A3FA-4470-A3E9-C64B0A13A62A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63AB0265-EE84-426B-AD79-2D63AA53D68A}" type="presOf" srcId="{683CC5F6-E9B5-49F2-909E-A68D38896308}" destId="{4EB3AA5C-1289-44C6-9F3E-859ABA28E18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30821C78-AFB0-420D-8288-048EDC6649CD}" type="presOf" srcId="{212ADAAB-D5CB-4BBC-8DAF-7340FD334994}" destId="{6EC2FC68-E1B8-4274-8090-C2C96A4CD82C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17EA6585-A3CA-49D9-A4E8-4EA5E8670A02}" type="presOf" srcId="{4EA069F3-397F-40D5-94A6-32C3E355C277}" destId="{FC8603F2-85FC-4134-978C-4054E468209C}" srcOrd="0" destOrd="0" presId="urn:microsoft.com/office/officeart/2017/3/layout/DropPinTimeline"/>
    <dgm:cxn modelId="{D0B1DC87-C933-4D24-BC28-BB96D1BE402A}" type="presOf" srcId="{CA6B1BA0-B2FC-48AD-8EDA-F4AAA4AF2782}" destId="{3DA36ABE-9810-4ED4-9A55-2905E7588D06}" srcOrd="0" destOrd="0" presId="urn:microsoft.com/office/officeart/2017/3/layout/DropPinTimeline"/>
    <dgm:cxn modelId="{07F9AA91-E82B-4509-B7B2-312257F1270F}" type="presOf" srcId="{92921081-529B-4D1C-83A4-C416BB4C5224}" destId="{B608C5A1-CE9E-4410-9F2F-F714CC6AB069}" srcOrd="0" destOrd="0" presId="urn:microsoft.com/office/officeart/2017/3/layout/DropPinTimeline"/>
    <dgm:cxn modelId="{4731C8A4-66FB-42EB-9357-E1DC5B2CFC3F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87DFA5B7-83B7-4BCA-980A-FF288AD983E5}" type="presOf" srcId="{3CB04A44-4013-4CA7-90FD-29AFC3C15E37}" destId="{FE564261-183D-47F9-8E7E-BCFC5023A815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B3F12BF-FFAB-4B6B-8AD9-1C5C1364E3A8}" type="presOf" srcId="{63085546-7C7C-4B3E-ABEB-2669F1A65FB2}" destId="{7A5D3400-AF5B-4297-8592-4C1EDB9D0973}" srcOrd="0" destOrd="0" presId="urn:microsoft.com/office/officeart/2017/3/layout/DropPinTimeline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7855D799-B7F1-42C4-B51A-6BAB4463E7AA}" type="presParOf" srcId="{7A5D3400-AF5B-4297-8592-4C1EDB9D0973}" destId="{BD204284-1F7C-4D58-BC79-8C2DEE7E9FAF}" srcOrd="0" destOrd="0" presId="urn:microsoft.com/office/officeart/2017/3/layout/DropPinTimeline"/>
    <dgm:cxn modelId="{5021CA74-DA6D-41C1-AB77-3DFDC0F87B9D}" type="presParOf" srcId="{7A5D3400-AF5B-4297-8592-4C1EDB9D0973}" destId="{46A6B157-7198-41C4-9D25-C4F8885F1B6F}" srcOrd="1" destOrd="0" presId="urn:microsoft.com/office/officeart/2017/3/layout/DropPinTimeline"/>
    <dgm:cxn modelId="{71EE67DA-1AFB-47E2-AE9F-162E771373B8}" type="presParOf" srcId="{46A6B157-7198-41C4-9D25-C4F8885F1B6F}" destId="{578E6A06-6F61-48BD-9F1A-48E731D6E26D}" srcOrd="0" destOrd="0" presId="urn:microsoft.com/office/officeart/2017/3/layout/DropPinTimeline"/>
    <dgm:cxn modelId="{DC74F29E-5521-4E9A-AE99-15A4777F9679}" type="presParOf" srcId="{578E6A06-6F61-48BD-9F1A-48E731D6E26D}" destId="{9F727168-E825-43C1-AF50-41E115F59C0C}" srcOrd="0" destOrd="0" presId="urn:microsoft.com/office/officeart/2017/3/layout/DropPinTimeline"/>
    <dgm:cxn modelId="{0F3C3050-EEFA-491F-B6D7-F4FC47260C29}" type="presParOf" srcId="{578E6A06-6F61-48BD-9F1A-48E731D6E26D}" destId="{0C380CA5-521A-4949-A022-450DA9C217F5}" srcOrd="1" destOrd="0" presId="urn:microsoft.com/office/officeart/2017/3/layout/DropPinTimeline"/>
    <dgm:cxn modelId="{7A3048AA-FDF2-4867-B85B-AC1915F18957}" type="presParOf" srcId="{0C380CA5-521A-4949-A022-450DA9C217F5}" destId="{19EF924A-339B-436A-9151-9C7B0B0377B9}" srcOrd="0" destOrd="0" presId="urn:microsoft.com/office/officeart/2017/3/layout/DropPinTimeline"/>
    <dgm:cxn modelId="{DA5A680B-108C-436B-9F6F-C2983AA7A769}" type="presParOf" srcId="{0C380CA5-521A-4949-A022-450DA9C217F5}" destId="{846B4BA4-33F0-43CE-A60E-B95E195AD5A9}" srcOrd="1" destOrd="0" presId="urn:microsoft.com/office/officeart/2017/3/layout/DropPinTimeline"/>
    <dgm:cxn modelId="{96B78FE3-9ABB-4A77-BABB-E52EC6124441}" type="presParOf" srcId="{578E6A06-6F61-48BD-9F1A-48E731D6E26D}" destId="{A782CF5D-A585-4990-846A-5EDBD19A9BDB}" srcOrd="2" destOrd="0" presId="urn:microsoft.com/office/officeart/2017/3/layout/DropPinTimeline"/>
    <dgm:cxn modelId="{BB2FC6F5-3544-45AC-930D-A6FC8C1198F5}" type="presParOf" srcId="{578E6A06-6F61-48BD-9F1A-48E731D6E26D}" destId="{85C50C56-6DC8-4C47-8DBC-4FD6B1554AA4}" srcOrd="3" destOrd="0" presId="urn:microsoft.com/office/officeart/2017/3/layout/DropPinTimeline"/>
    <dgm:cxn modelId="{1DF134D0-04A7-4AA1-A8CC-CBFA9135F98D}" type="presParOf" srcId="{578E6A06-6F61-48BD-9F1A-48E731D6E26D}" destId="{4F322B1B-F357-4BCD-BF34-8A0D705A1CE7}" srcOrd="4" destOrd="0" presId="urn:microsoft.com/office/officeart/2017/3/layout/DropPinTimeline"/>
    <dgm:cxn modelId="{538822C3-D342-4107-A9D5-F110AD9A616E}" type="presParOf" srcId="{578E6A06-6F61-48BD-9F1A-48E731D6E26D}" destId="{9FF32B1E-94FD-475E-9959-8E0546070C5B}" srcOrd="5" destOrd="0" presId="urn:microsoft.com/office/officeart/2017/3/layout/DropPinTimeline"/>
    <dgm:cxn modelId="{84BE10DC-749F-4BB3-BB1B-3CED24198736}" type="presParOf" srcId="{46A6B157-7198-41C4-9D25-C4F8885F1B6F}" destId="{C9E000F5-B650-46EB-A3B0-FBA6593CE548}" srcOrd="1" destOrd="0" presId="urn:microsoft.com/office/officeart/2017/3/layout/DropPinTimeline"/>
    <dgm:cxn modelId="{E7FF6C9D-05DB-49D9-BC17-49E3C7F3D181}" type="presParOf" srcId="{46A6B157-7198-41C4-9D25-C4F8885F1B6F}" destId="{64373A7D-C7A5-4C0C-9781-58743159539A}" srcOrd="2" destOrd="0" presId="urn:microsoft.com/office/officeart/2017/3/layout/DropPinTimeline"/>
    <dgm:cxn modelId="{FACF2D92-8500-4179-8F6A-C624B05FAEC1}" type="presParOf" srcId="{64373A7D-C7A5-4C0C-9781-58743159539A}" destId="{B57996C3-16BE-4CEB-B9E2-6FFC42938F41}" srcOrd="0" destOrd="0" presId="urn:microsoft.com/office/officeart/2017/3/layout/DropPinTimeline"/>
    <dgm:cxn modelId="{12FE0388-B819-4ABC-9721-3A9223FCADF4}" type="presParOf" srcId="{64373A7D-C7A5-4C0C-9781-58743159539A}" destId="{BC71368F-DA7E-405D-93AC-3A6767BF9FC6}" srcOrd="1" destOrd="0" presId="urn:microsoft.com/office/officeart/2017/3/layout/DropPinTimeline"/>
    <dgm:cxn modelId="{8D35E9BB-DA99-48E0-A867-949CAEAAA6D6}" type="presParOf" srcId="{BC71368F-DA7E-405D-93AC-3A6767BF9FC6}" destId="{5B4632EA-1574-417A-A3FA-D711159FBAD1}" srcOrd="0" destOrd="0" presId="urn:microsoft.com/office/officeart/2017/3/layout/DropPinTimeline"/>
    <dgm:cxn modelId="{D0388358-6C68-40DD-8CD3-BE893129D935}" type="presParOf" srcId="{BC71368F-DA7E-405D-93AC-3A6767BF9FC6}" destId="{032E0966-F86B-4BBD-BE80-8FAB861AF0E8}" srcOrd="1" destOrd="0" presId="urn:microsoft.com/office/officeart/2017/3/layout/DropPinTimeline"/>
    <dgm:cxn modelId="{E0FCD920-481D-4C5F-A576-55F0C1D5B3B7}" type="presParOf" srcId="{64373A7D-C7A5-4C0C-9781-58743159539A}" destId="{B608C5A1-CE9E-4410-9F2F-F714CC6AB069}" srcOrd="2" destOrd="0" presId="urn:microsoft.com/office/officeart/2017/3/layout/DropPinTimeline"/>
    <dgm:cxn modelId="{49B5B1AE-6FCE-42D4-9414-E335D81C76D0}" type="presParOf" srcId="{64373A7D-C7A5-4C0C-9781-58743159539A}" destId="{C1E34084-406C-48D5-88FE-7226282DBC49}" srcOrd="3" destOrd="0" presId="urn:microsoft.com/office/officeart/2017/3/layout/DropPinTimeline"/>
    <dgm:cxn modelId="{667712A9-633D-4DBA-A692-E37A521937E5}" type="presParOf" srcId="{64373A7D-C7A5-4C0C-9781-58743159539A}" destId="{33168228-1414-4AAF-B7E5-C08A80BBB2F1}" srcOrd="4" destOrd="0" presId="urn:microsoft.com/office/officeart/2017/3/layout/DropPinTimeline"/>
    <dgm:cxn modelId="{360C951A-2AD1-4A99-AAA9-B7B53FC1B0C7}" type="presParOf" srcId="{64373A7D-C7A5-4C0C-9781-58743159539A}" destId="{C791BCDD-76D3-4E0E-98B9-0C4903CF0E94}" srcOrd="5" destOrd="0" presId="urn:microsoft.com/office/officeart/2017/3/layout/DropPinTimeline"/>
    <dgm:cxn modelId="{35346C2A-6E88-41AD-BD47-ECD72929FCE5}" type="presParOf" srcId="{46A6B157-7198-41C4-9D25-C4F8885F1B6F}" destId="{3B1DA912-FDB7-4F73-8823-B30C56F7DE86}" srcOrd="3" destOrd="0" presId="urn:microsoft.com/office/officeart/2017/3/layout/DropPinTimeline"/>
    <dgm:cxn modelId="{E59057FA-847A-4126-8700-B9A4F3696325}" type="presParOf" srcId="{46A6B157-7198-41C4-9D25-C4F8885F1B6F}" destId="{DCEEC7C0-6CAC-4153-B66A-D920E3B7F504}" srcOrd="4" destOrd="0" presId="urn:microsoft.com/office/officeart/2017/3/layout/DropPinTimeline"/>
    <dgm:cxn modelId="{B82CCAF6-442B-46AB-9B68-6E7B4D62FD9B}" type="presParOf" srcId="{DCEEC7C0-6CAC-4153-B66A-D920E3B7F504}" destId="{56361E50-9FEC-48AD-A369-C1A8379B35EC}" srcOrd="0" destOrd="0" presId="urn:microsoft.com/office/officeart/2017/3/layout/DropPinTimeline"/>
    <dgm:cxn modelId="{FB91546B-98B7-42EC-A236-9D4B68AB7E57}" type="presParOf" srcId="{DCEEC7C0-6CAC-4153-B66A-D920E3B7F504}" destId="{70AC7E27-D774-4261-A80F-683BBD09A81D}" srcOrd="1" destOrd="0" presId="urn:microsoft.com/office/officeart/2017/3/layout/DropPinTimeline"/>
    <dgm:cxn modelId="{128291DE-3A47-4667-A1F6-84B5CC1950A2}" type="presParOf" srcId="{70AC7E27-D774-4261-A80F-683BBD09A81D}" destId="{7BC09B8D-1C75-4604-9F35-AEC078447C45}" srcOrd="0" destOrd="0" presId="urn:microsoft.com/office/officeart/2017/3/layout/DropPinTimeline"/>
    <dgm:cxn modelId="{F0A235D5-6DBF-4491-AD12-E87E187B0F86}" type="presParOf" srcId="{70AC7E27-D774-4261-A80F-683BBD09A81D}" destId="{DFE91A1F-E910-48AB-A4C9-128002268483}" srcOrd="1" destOrd="0" presId="urn:microsoft.com/office/officeart/2017/3/layout/DropPinTimeline"/>
    <dgm:cxn modelId="{629159BF-4A21-4870-8C08-E54A5441F29B}" type="presParOf" srcId="{DCEEC7C0-6CAC-4153-B66A-D920E3B7F504}" destId="{FC8603F2-85FC-4134-978C-4054E468209C}" srcOrd="2" destOrd="0" presId="urn:microsoft.com/office/officeart/2017/3/layout/DropPinTimeline"/>
    <dgm:cxn modelId="{3971FE38-66D8-41D3-BE10-92A1B7610DA7}" type="presParOf" srcId="{DCEEC7C0-6CAC-4153-B66A-D920E3B7F504}" destId="{4EB3AA5C-1289-44C6-9F3E-859ABA28E18F}" srcOrd="3" destOrd="0" presId="urn:microsoft.com/office/officeart/2017/3/layout/DropPinTimeline"/>
    <dgm:cxn modelId="{24B473FE-5054-4EAD-B373-555E7D091AD5}" type="presParOf" srcId="{DCEEC7C0-6CAC-4153-B66A-D920E3B7F504}" destId="{0BB03C0E-97EC-4D66-9B09-35D689DAB28C}" srcOrd="4" destOrd="0" presId="urn:microsoft.com/office/officeart/2017/3/layout/DropPinTimeline"/>
    <dgm:cxn modelId="{2B1D1BBE-6BAE-45B9-9995-CBBA5ED2EAC5}" type="presParOf" srcId="{DCEEC7C0-6CAC-4153-B66A-D920E3B7F504}" destId="{1A7A92CB-81F0-42D4-87BF-4008DEFA9CA8}" srcOrd="5" destOrd="0" presId="urn:microsoft.com/office/officeart/2017/3/layout/DropPinTimeline"/>
    <dgm:cxn modelId="{4B2CE620-6FD2-4B47-808E-767E9CD6E11B}" type="presParOf" srcId="{46A6B157-7198-41C4-9D25-C4F8885F1B6F}" destId="{ABE3202B-256B-4398-8B41-CB40EDB06266}" srcOrd="5" destOrd="0" presId="urn:microsoft.com/office/officeart/2017/3/layout/DropPinTimeline"/>
    <dgm:cxn modelId="{0A9A6102-F00A-4BE8-99F2-80FE0510D070}" type="presParOf" srcId="{46A6B157-7198-41C4-9D25-C4F8885F1B6F}" destId="{B744CD57-FD23-4E62-9589-4CAC57B034E9}" srcOrd="6" destOrd="0" presId="urn:microsoft.com/office/officeart/2017/3/layout/DropPinTimeline"/>
    <dgm:cxn modelId="{80501AE2-53E9-4D67-A594-F44DD214D7C2}" type="presParOf" srcId="{B744CD57-FD23-4E62-9589-4CAC57B034E9}" destId="{D891B168-1DA5-4124-931F-A51FCB8EFC11}" srcOrd="0" destOrd="0" presId="urn:microsoft.com/office/officeart/2017/3/layout/DropPinTimeline"/>
    <dgm:cxn modelId="{4D35DB16-6124-4B05-B478-8F4429226C6A}" type="presParOf" srcId="{B744CD57-FD23-4E62-9589-4CAC57B034E9}" destId="{42206762-CD73-4F82-B16A-D168E2503215}" srcOrd="1" destOrd="0" presId="urn:microsoft.com/office/officeart/2017/3/layout/DropPinTimeline"/>
    <dgm:cxn modelId="{AFAA8AC7-581B-4388-BFDB-A430EF0404FD}" type="presParOf" srcId="{42206762-CD73-4F82-B16A-D168E2503215}" destId="{C0DBECBF-E3AA-450B-95D4-8349AA21B4F8}" srcOrd="0" destOrd="0" presId="urn:microsoft.com/office/officeart/2017/3/layout/DropPinTimeline"/>
    <dgm:cxn modelId="{105641F0-544B-453F-B1D8-5713903E4682}" type="presParOf" srcId="{42206762-CD73-4F82-B16A-D168E2503215}" destId="{6EDDD44C-F5E4-49AD-B1D9-346B8B8AEE8F}" srcOrd="1" destOrd="0" presId="urn:microsoft.com/office/officeart/2017/3/layout/DropPinTimeline"/>
    <dgm:cxn modelId="{23AA1CD9-5481-4A25-AA47-1E309DD4E86A}" type="presParOf" srcId="{B744CD57-FD23-4E62-9589-4CAC57B034E9}" destId="{FE564261-183D-47F9-8E7E-BCFC5023A815}" srcOrd="2" destOrd="0" presId="urn:microsoft.com/office/officeart/2017/3/layout/DropPinTimeline"/>
    <dgm:cxn modelId="{6F6D3A0F-FECD-4629-BF0C-38737E381D62}" type="presParOf" srcId="{B744CD57-FD23-4E62-9589-4CAC57B034E9}" destId="{3DA36ABE-9810-4ED4-9A55-2905E7588D06}" srcOrd="3" destOrd="0" presId="urn:microsoft.com/office/officeart/2017/3/layout/DropPinTimeline"/>
    <dgm:cxn modelId="{18ABBD94-4B15-4F9E-B420-EF8067A53E59}" type="presParOf" srcId="{B744CD57-FD23-4E62-9589-4CAC57B034E9}" destId="{4B9F5909-A57C-4893-9C8A-D5960FE9BE37}" srcOrd="4" destOrd="0" presId="urn:microsoft.com/office/officeart/2017/3/layout/DropPinTimeline"/>
    <dgm:cxn modelId="{3A6EE7AF-C1D7-4FFA-BDB4-755BC98362FD}" type="presParOf" srcId="{B744CD57-FD23-4E62-9589-4CAC57B034E9}" destId="{DEDCEF89-DB8F-4197-B2D2-2D39426E0B96}" srcOrd="5" destOrd="0" presId="urn:microsoft.com/office/officeart/2017/3/layout/DropPinTimeline"/>
    <dgm:cxn modelId="{7B15E33A-34F5-40D3-9CD6-849B365E3CBA}" type="presParOf" srcId="{46A6B157-7198-41C4-9D25-C4F8885F1B6F}" destId="{4A96FD2F-C127-41DC-AA54-1EEBED6BA483}" srcOrd="7" destOrd="0" presId="urn:microsoft.com/office/officeart/2017/3/layout/DropPinTimeline"/>
    <dgm:cxn modelId="{8C7BB85F-FA93-45E7-9CE6-E6668DA2157F}" type="presParOf" srcId="{46A6B157-7198-41C4-9D25-C4F8885F1B6F}" destId="{A1AE2BC4-A99C-4DD3-A84D-EB3461D18287}" srcOrd="8" destOrd="0" presId="urn:microsoft.com/office/officeart/2017/3/layout/DropPinTimeline"/>
    <dgm:cxn modelId="{9BDE40F9-332B-43F6-B5F2-904336B3E2E2}" type="presParOf" srcId="{A1AE2BC4-A99C-4DD3-A84D-EB3461D18287}" destId="{278CF1E0-B1C4-4B10-A5EC-FD7EF0557E2D}" srcOrd="0" destOrd="0" presId="urn:microsoft.com/office/officeart/2017/3/layout/DropPinTimeline"/>
    <dgm:cxn modelId="{A45F876D-0399-4209-99E5-BAF9A0A9A0FA}" type="presParOf" srcId="{A1AE2BC4-A99C-4DD3-A84D-EB3461D18287}" destId="{27B65FB4-BE6A-41E6-BBE9-8DC9F7B73486}" srcOrd="1" destOrd="0" presId="urn:microsoft.com/office/officeart/2017/3/layout/DropPinTimeline"/>
    <dgm:cxn modelId="{294D0375-99E3-4A04-94E3-5D7DA36F61E4}" type="presParOf" srcId="{27B65FB4-BE6A-41E6-BBE9-8DC9F7B73486}" destId="{488CC4C6-DFBC-460C-A9ED-BEDA8CC682D4}" srcOrd="0" destOrd="0" presId="urn:microsoft.com/office/officeart/2017/3/layout/DropPinTimeline"/>
    <dgm:cxn modelId="{29335C10-EF6A-47DE-B0D3-9F04E5635A46}" type="presParOf" srcId="{27B65FB4-BE6A-41E6-BBE9-8DC9F7B73486}" destId="{48CA82DA-B677-461B-A08D-337683480059}" srcOrd="1" destOrd="0" presId="urn:microsoft.com/office/officeart/2017/3/layout/DropPinTimeline"/>
    <dgm:cxn modelId="{2F8CDC64-8858-4EB2-9148-A1F1844C0E3C}" type="presParOf" srcId="{A1AE2BC4-A99C-4DD3-A84D-EB3461D18287}" destId="{D1646913-A3FA-4470-A3E9-C64B0A13A62A}" srcOrd="2" destOrd="0" presId="urn:microsoft.com/office/officeart/2017/3/layout/DropPinTimeline"/>
    <dgm:cxn modelId="{D14EE3E2-BA3E-42AC-BEA2-572DF977A427}" type="presParOf" srcId="{A1AE2BC4-A99C-4DD3-A84D-EB3461D18287}" destId="{6EC2FC68-E1B8-4274-8090-C2C96A4CD82C}" srcOrd="3" destOrd="0" presId="urn:microsoft.com/office/officeart/2017/3/layout/DropPinTimeline"/>
    <dgm:cxn modelId="{923BB741-8273-439D-B9E2-1712691E3DE7}" type="presParOf" srcId="{A1AE2BC4-A99C-4DD3-A84D-EB3461D18287}" destId="{4F41BF23-550C-4E7F-977E-3D22E3AF7B51}" srcOrd="4" destOrd="0" presId="urn:microsoft.com/office/officeart/2017/3/layout/DropPinTimeline"/>
    <dgm:cxn modelId="{DD7D202E-CFA7-477E-AD34-2617E864E544}" type="presParOf" srcId="{A1AE2BC4-A99C-4DD3-A84D-EB3461D18287}" destId="{5018695D-CFD4-49F8-8967-BA8A0C0A0DE1}" srcOrd="5" destOrd="0" presId="urn:microsoft.com/office/officeart/2017/3/layout/DropPinTimeline"/>
    <dgm:cxn modelId="{D3E93E96-16D8-4A3E-BC6E-D4D386449E5E}" type="presParOf" srcId="{46A6B157-7198-41C4-9D25-C4F8885F1B6F}" destId="{61EA613E-57A8-485F-A4A9-29037092E83A}" srcOrd="9" destOrd="0" presId="urn:microsoft.com/office/officeart/2017/3/layout/DropPinTimeline"/>
    <dgm:cxn modelId="{CFE01775-C14B-4EDE-9E85-145F934516E5}" type="presParOf" srcId="{46A6B157-7198-41C4-9D25-C4F8885F1B6F}" destId="{0F3B3032-C16A-44EB-AE28-CB7C1D797D2B}" srcOrd="10" destOrd="0" presId="urn:microsoft.com/office/officeart/2017/3/layout/DropPinTimeline"/>
    <dgm:cxn modelId="{1C4D72CA-B300-4FEC-B5A9-D34FA56FE7E7}" type="presParOf" srcId="{0F3B3032-C16A-44EB-AE28-CB7C1D797D2B}" destId="{A64C6D16-2F77-439A-848A-F1081C5E5CBE}" srcOrd="0" destOrd="0" presId="urn:microsoft.com/office/officeart/2017/3/layout/DropPinTimeline"/>
    <dgm:cxn modelId="{7F9D72D2-5D75-4FF9-9F60-DE1AEFC42171}" type="presParOf" srcId="{0F3B3032-C16A-44EB-AE28-CB7C1D797D2B}" destId="{8EFC6EAF-71E5-48C3-9F69-6FB96640B14F}" srcOrd="1" destOrd="0" presId="urn:microsoft.com/office/officeart/2017/3/layout/DropPinTimeline"/>
    <dgm:cxn modelId="{D6418E4F-48ED-4E39-B9D9-FA010EF76866}" type="presParOf" srcId="{8EFC6EAF-71E5-48C3-9F69-6FB96640B14F}" destId="{73F98938-B973-410F-B6E0-43437FA146E6}" srcOrd="0" destOrd="0" presId="urn:microsoft.com/office/officeart/2017/3/layout/DropPinTimeline"/>
    <dgm:cxn modelId="{3E887726-7BD7-4074-8164-C71F4A6DAEE0}" type="presParOf" srcId="{8EFC6EAF-71E5-48C3-9F69-6FB96640B14F}" destId="{26BE64BD-02BC-4C6F-AC50-F9617E59754D}" srcOrd="1" destOrd="0" presId="urn:microsoft.com/office/officeart/2017/3/layout/DropPinTimeline"/>
    <dgm:cxn modelId="{6B3983BD-FDD8-4464-99B0-B737226ED090}" type="presParOf" srcId="{0F3B3032-C16A-44EB-AE28-CB7C1D797D2B}" destId="{5C5070CD-E29E-4F50-9A43-342A2DE968FF}" srcOrd="2" destOrd="0" presId="urn:microsoft.com/office/officeart/2017/3/layout/DropPinTimeline"/>
    <dgm:cxn modelId="{E040483A-E1D0-4CB5-AE78-35D83557FA15}" type="presParOf" srcId="{0F3B3032-C16A-44EB-AE28-CB7C1D797D2B}" destId="{6FED4196-A0D3-4E5C-83DA-99291A8FFFC3}" srcOrd="3" destOrd="0" presId="urn:microsoft.com/office/officeart/2017/3/layout/DropPinTimeline"/>
    <dgm:cxn modelId="{875E4306-BBD7-4464-A7BB-9A46E06C2634}" type="presParOf" srcId="{0F3B3032-C16A-44EB-AE28-CB7C1D797D2B}" destId="{54DE4918-169B-4E9C-B946-44A9D45AEC94}" srcOrd="4" destOrd="0" presId="urn:microsoft.com/office/officeart/2017/3/layout/DropPinTimeline"/>
    <dgm:cxn modelId="{14880338-8CF6-48F7-B22F-D70D12F904EB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888C3ED4-9510-4000-A70F-AAD75B5EBD43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 rtlCol="0"/>
        <a:lstStyle/>
        <a:p>
          <a:pPr rtl="0"/>
          <a:r>
            <a:rPr lang="pt-BR" sz="1600" b="1" noProof="0" dirty="0">
              <a:solidFill>
                <a:schemeClr val="tx1"/>
              </a:solidFill>
            </a:rPr>
            <a:t>UM: </a:t>
          </a:r>
          <a:br>
            <a:rPr lang="pt-BR" sz="1600" noProof="0" dirty="0">
              <a:solidFill>
                <a:schemeClr val="tx1"/>
              </a:solidFill>
            </a:rPr>
          </a:b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 </a:t>
          </a: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</a:t>
          </a:r>
        </a:p>
      </dgm:t>
    </dgm:pt>
    <dgm:pt modelId="{4F31B688-999B-4752-86CF-5AFFBDD2FB2C}" type="parTrans" cxnId="{E7A50B49-7597-4D6A-A8AB-E00237D2C558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91778D6F-210D-40E1-9F4A-4CEEC2F76790}" type="sibTrans" cxnId="{E7A50B49-7597-4D6A-A8AB-E00237D2C558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016586D9-2DB5-4AA6-BA9F-9EDDC0510C29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 rtlCol="0"/>
        <a:lstStyle/>
        <a:p>
          <a:pPr rtl="0"/>
          <a:r>
            <a:rPr lang="pt-BR" sz="1600" b="1" noProof="0" dirty="0">
              <a:solidFill>
                <a:schemeClr val="tx1"/>
              </a:solidFill>
            </a:rPr>
            <a:t>DOIS: </a:t>
          </a:r>
          <a:br>
            <a:rPr lang="pt-BR" sz="1600" noProof="0" dirty="0">
              <a:solidFill>
                <a:schemeClr val="tx1"/>
              </a:solidFill>
            </a:rPr>
          </a:b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 </a:t>
          </a: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</a:t>
          </a:r>
        </a:p>
      </dgm:t>
    </dgm:pt>
    <dgm:pt modelId="{D8622124-F306-4E87-AD72-8341309CD39F}" type="parTrans" cxnId="{03FFB34C-F2DE-4D1A-A377-DDE0CA287713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 rtlCol="0"/>
        <a:lstStyle/>
        <a:p>
          <a:pPr rtl="0"/>
          <a:r>
            <a:rPr lang="pt-BR" sz="1600" b="1" noProof="0" dirty="0">
              <a:solidFill>
                <a:schemeClr val="tx1"/>
              </a:solidFill>
            </a:rPr>
            <a:t>TRÊS: </a:t>
          </a:r>
          <a:br>
            <a:rPr lang="pt-BR" sz="1600" noProof="0" dirty="0">
              <a:solidFill>
                <a:schemeClr val="tx1"/>
              </a:solidFill>
            </a:rPr>
          </a:b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 </a:t>
          </a: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</a:t>
          </a:r>
        </a:p>
      </dgm:t>
    </dgm:pt>
    <dgm:pt modelId="{AFA9A2E5-05CF-4291-BDAC-40FF2BA0C123}" type="parTrans" cxnId="{61F7C260-BB9F-4EAB-A166-C8B477418C19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 rtlCol="0"/>
        <a:lstStyle/>
        <a:p>
          <a:pPr rtl="0"/>
          <a:r>
            <a:rPr lang="pt-BR" sz="1600" b="1" noProof="0" dirty="0">
              <a:solidFill>
                <a:schemeClr val="tx1"/>
              </a:solidFill>
            </a:rPr>
            <a:t>QUATRO: </a:t>
          </a:r>
          <a:br>
            <a:rPr lang="pt-BR" sz="1600" noProof="0" dirty="0">
              <a:solidFill>
                <a:schemeClr val="tx1"/>
              </a:solidFill>
            </a:rPr>
          </a:b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 </a:t>
          </a: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</a:t>
          </a:r>
        </a:p>
      </dgm:t>
    </dgm:pt>
    <dgm:pt modelId="{4809E3DC-C136-4EC2-849F-2394A70DF32F}" type="parTrans" cxnId="{ECCDC5FC-C4CD-4D27-8963-B2FB5DA8B711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 rtlCol="0"/>
        <a:lstStyle/>
        <a:p>
          <a:pPr rtl="0"/>
          <a:r>
            <a:rPr lang="pt-BR" sz="1600" b="1" noProof="0" dirty="0">
              <a:solidFill>
                <a:schemeClr val="tx1"/>
              </a:solidFill>
            </a:rPr>
            <a:t>CINCO: </a:t>
          </a:r>
          <a:br>
            <a:rPr lang="pt-BR" sz="1600" noProof="0" dirty="0">
              <a:solidFill>
                <a:schemeClr val="tx1"/>
              </a:solidFill>
            </a:rPr>
          </a:b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 </a:t>
          </a: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</a:t>
          </a:r>
        </a:p>
      </dgm:t>
    </dgm:pt>
    <dgm:pt modelId="{95E9A227-DA0C-4889-BB4B-908CC0896D78}" type="parTrans" cxnId="{396AE40A-4D53-4D1B-9BE5-990817474275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noFill/>
        <a:ln>
          <a:solidFill>
            <a:schemeClr val="accent1"/>
          </a:solidFill>
          <a:prstDash val="lgDash"/>
        </a:ln>
      </dgm:spPr>
      <dgm:t>
        <a:bodyPr rtlCol="0"/>
        <a:lstStyle/>
        <a:p>
          <a:pPr rtl="0"/>
          <a:r>
            <a:rPr lang="pt-BR" sz="1600" b="1" noProof="0" dirty="0">
              <a:solidFill>
                <a:schemeClr val="tx1"/>
              </a:solidFill>
            </a:rPr>
            <a:t>SEIS: </a:t>
          </a:r>
          <a:br>
            <a:rPr lang="pt-BR" sz="1600" noProof="0" dirty="0">
              <a:solidFill>
                <a:schemeClr val="tx1"/>
              </a:solidFill>
            </a:rPr>
          </a:b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 </a:t>
          </a:r>
          <a:r>
            <a:rPr lang="pt-BR" sz="1600" noProof="0" dirty="0" err="1">
              <a:solidFill>
                <a:schemeClr val="tx1"/>
              </a:solidFill>
            </a:rPr>
            <a:t>lorem</a:t>
          </a:r>
          <a:r>
            <a:rPr lang="pt-BR" sz="1600" noProof="0" dirty="0">
              <a:solidFill>
                <a:schemeClr val="tx1"/>
              </a:solidFill>
            </a:rPr>
            <a:t> ipsum</a:t>
          </a:r>
        </a:p>
      </dgm:t>
    </dgm:pt>
    <dgm:pt modelId="{C9CB9CCD-885C-4C1A-9190-7743B83ADCF6}" type="parTrans" cxnId="{96720A22-49E5-42B3-A8B4-CD9BDEE08C00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 rtlCol="0"/>
        <a:lstStyle/>
        <a:p>
          <a:pPr rtl="0"/>
          <a:endParaRPr lang="pt-BR" sz="1600" noProof="0" dirty="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6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6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6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3" presStyleCnt="6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4" presStyleCnt="6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5" presStyleCnt="6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  <dgm:cxn modelId="{B226722C-D110-484F-B8A6-C72629260C42}" type="presParOf" srcId="{92654547-E6AF-4C21-813C-FC394A15A681}" destId="{184FD239-07E4-4D73-B5DB-F0618A654FA9}" srcOrd="5" destOrd="0" presId="urn:microsoft.com/office/officeart/2005/8/layout/default"/>
    <dgm:cxn modelId="{A731B613-C92F-4045-B8CD-F8D6EE0E6F67}" type="presParOf" srcId="{92654547-E6AF-4C21-813C-FC394A15A681}" destId="{E111D404-B88B-44E6-839A-F40E9BF97271}" srcOrd="6" destOrd="0" presId="urn:microsoft.com/office/officeart/2005/8/layout/default"/>
    <dgm:cxn modelId="{5DB6BD3F-AF14-47AF-B075-AF96B9BED870}" type="presParOf" srcId="{92654547-E6AF-4C21-813C-FC394A15A681}" destId="{D747113C-6AAD-4D6D-B469-D8C2782852AE}" srcOrd="7" destOrd="0" presId="urn:microsoft.com/office/officeart/2005/8/layout/default"/>
    <dgm:cxn modelId="{0BE13472-CCE2-41AA-B714-B81EE5CD8099}" type="presParOf" srcId="{92654547-E6AF-4C21-813C-FC394A15A681}" destId="{8298FD8A-4BE2-4FB3-B18E-E031C2BD42AC}" srcOrd="8" destOrd="0" presId="urn:microsoft.com/office/officeart/2005/8/layout/default"/>
    <dgm:cxn modelId="{F31D8D60-8D45-4CF8-A588-AFEFAFB4923D}" type="presParOf" srcId="{92654547-E6AF-4C21-813C-FC394A15A681}" destId="{40AAEEEF-B0A3-4A11-9E22-47246DBF72EC}" srcOrd="9" destOrd="0" presId="urn:microsoft.com/office/officeart/2005/8/layout/default"/>
    <dgm:cxn modelId="{79DE278C-9500-44C0-A32A-DEFFC3BCFE5F}" type="presParOf" srcId="{92654547-E6AF-4C21-813C-FC394A15A681}" destId="{F7AE4263-220C-4194-B4E9-8B096817D9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65B3944D-D926-4D0F-A305-F5740000747A}">
      <dgm:prSet custT="1"/>
      <dgm:spPr/>
      <dgm:t>
        <a:bodyPr rtlCol="0"/>
        <a:lstStyle/>
        <a:p>
          <a:pPr rtl="0"/>
          <a:r>
            <a:rPr lang="pt-BR" sz="2000" b="1" i="0" noProof="0" dirty="0" err="1">
              <a:solidFill>
                <a:schemeClr val="bg1"/>
              </a:solidFill>
            </a:rPr>
            <a:t>LinkedIn</a:t>
          </a:r>
          <a:br>
            <a:rPr lang="pt-BR" sz="2000" b="0" i="0" noProof="0" dirty="0">
              <a:solidFill>
                <a:schemeClr val="bg1"/>
              </a:solidFill>
            </a:rPr>
          </a:br>
          <a:r>
            <a:rPr lang="pt-BR" sz="1600" b="0" i="0" noProof="0" dirty="0">
              <a:solidFill>
                <a:schemeClr val="bg1"/>
              </a:solidFill>
            </a:rPr>
            <a:t>Link do seu perfil do </a:t>
          </a:r>
          <a:r>
            <a:rPr lang="pt-BR" sz="1600" b="0" i="0" noProof="0" dirty="0" err="1">
              <a:solidFill>
                <a:schemeClr val="bg1"/>
              </a:solidFill>
            </a:rPr>
            <a:t>LinkedIn</a:t>
          </a:r>
          <a:endParaRPr lang="pt-BR" sz="1600" b="0" i="0" noProof="0" dirty="0">
            <a:solidFill>
              <a:schemeClr val="bg1"/>
            </a:solidFill>
          </a:endParaRPr>
        </a:p>
      </dgm:t>
    </dgm:pt>
    <dgm:pt modelId="{2EA7AC4A-E82B-43F0-A6EA-F599428578FC}" type="parTrans" cxnId="{92D3A76D-ADBB-49F3-861D-D2B74F81812E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8862CE7B-AE72-45E8-B982-5279C14F7985}" type="sibTrans" cxnId="{92D3A76D-ADBB-49F3-861D-D2B74F81812E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223932EA-8A4D-4270-95C3-913761557237}">
      <dgm:prSet custT="1"/>
      <dgm:spPr/>
      <dgm:t>
        <a:bodyPr rtlCol="0"/>
        <a:lstStyle/>
        <a:p>
          <a:pPr rtl="0"/>
          <a:r>
            <a:rPr lang="pt-BR" sz="2000" b="1" i="0" noProof="0" dirty="0" err="1">
              <a:solidFill>
                <a:schemeClr val="bg1"/>
              </a:solidFill>
            </a:rPr>
            <a:t>Twitter</a:t>
          </a:r>
          <a:br>
            <a:rPr lang="pt-BR" sz="2000" b="0" i="0" noProof="0" dirty="0">
              <a:solidFill>
                <a:schemeClr val="bg1"/>
              </a:solidFill>
            </a:rPr>
          </a:br>
          <a:r>
            <a:rPr lang="pt-BR" sz="1600" b="0" i="0" noProof="0" dirty="0">
              <a:solidFill>
                <a:schemeClr val="bg1"/>
              </a:solidFill>
            </a:rPr>
            <a:t>@</a:t>
          </a:r>
          <a:r>
            <a:rPr lang="pt-BR" sz="1600" b="0" i="0" noProof="0" dirty="0" err="1">
              <a:solidFill>
                <a:schemeClr val="bg1"/>
              </a:solidFill>
            </a:rPr>
            <a:t>yourhandle</a:t>
          </a:r>
          <a:endParaRPr lang="pt-BR" sz="1600" b="0" i="0" noProof="0" dirty="0">
            <a:solidFill>
              <a:schemeClr val="bg1"/>
            </a:solidFill>
          </a:endParaRPr>
        </a:p>
      </dgm:t>
    </dgm:pt>
    <dgm:pt modelId="{E01D4CB3-97D0-4857-AF09-DED2BE24BAAC}" type="parTrans" cxnId="{E37D9CF8-DFE4-4379-9C72-27346573699A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C201C5C8-D4F2-4559-AF23-68BB4B3E7FB1}" type="sibTrans" cxnId="{E37D9CF8-DFE4-4379-9C72-27346573699A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BC68B812-A325-41D8-A08E-C2392666DF66}">
      <dgm:prSet custT="1"/>
      <dgm:spPr/>
      <dgm:t>
        <a:bodyPr rtlCol="0"/>
        <a:lstStyle/>
        <a:p>
          <a:pPr rtl="0"/>
          <a:r>
            <a:rPr lang="pt-BR" sz="2000" b="1" i="0" noProof="0" dirty="0">
              <a:solidFill>
                <a:schemeClr val="bg1"/>
              </a:solidFill>
            </a:rPr>
            <a:t>E-mail</a:t>
          </a:r>
          <a:br>
            <a:rPr lang="pt-BR" sz="2000" b="0" i="0" noProof="0" dirty="0">
              <a:solidFill>
                <a:schemeClr val="bg1"/>
              </a:solidFill>
            </a:rPr>
          </a:br>
          <a:r>
            <a:rPr lang="pt-BR" sz="1600" b="0" i="0" noProof="0" dirty="0">
              <a:solidFill>
                <a:schemeClr val="bg1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E950D3C2-0472-429B-98B0-86C856FA65A1}" type="sibTrans" cxnId="{AAD26E9B-C129-46B7-BFCC-98D5999B6B9A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7D1766B6-66CF-40CE-9693-BD20AFFFA3C9}">
      <dgm:prSet custT="1"/>
      <dgm:spPr/>
      <dgm:t>
        <a:bodyPr rtlCol="0"/>
        <a:lstStyle/>
        <a:p>
          <a:pPr rtl="0"/>
          <a:r>
            <a:rPr lang="pt-BR" sz="2000" b="1" i="0" noProof="0" dirty="0">
              <a:solidFill>
                <a:schemeClr val="bg1"/>
              </a:solidFill>
            </a:rPr>
            <a:t>Telefone</a:t>
          </a:r>
          <a:br>
            <a:rPr lang="pt-BR" sz="2000" b="0" i="0" noProof="0" dirty="0">
              <a:solidFill>
                <a:schemeClr val="bg1"/>
              </a:solidFill>
            </a:rPr>
          </a:br>
          <a:r>
            <a:rPr lang="pt-BR" sz="1600" b="0" i="0" noProof="0" dirty="0">
              <a:solidFill>
                <a:schemeClr val="bg1"/>
              </a:solidFill>
            </a:rPr>
            <a:t>Seu número de telefone</a:t>
          </a:r>
        </a:p>
      </dgm:t>
    </dgm:pt>
    <dgm:pt modelId="{76694DF4-F7BE-4AF1-9E12-BAEDD42D9ED3}" type="parTrans" cxnId="{EA0F618E-4C96-42F0-9E3C-66B0158BCCBE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0C6A2CC7-5741-4D63-A8FF-E7E06F0D1222}" type="sibTrans" cxnId="{EA0F618E-4C96-42F0-9E3C-66B0158BCCBE}">
      <dgm:prSet/>
      <dgm:spPr/>
      <dgm:t>
        <a:bodyPr rtlCol="0"/>
        <a:lstStyle/>
        <a:p>
          <a:pPr rtl="0"/>
          <a:endParaRPr lang="pt-BR" sz="1600" b="0" i="0" noProof="0" dirty="0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tx1"/>
              </a:solidFill>
            </a:rPr>
            <a:t>O que você acha que se aplica ao seu assunto?</a:t>
          </a: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noFill/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tx1"/>
              </a:solidFill>
            </a:rPr>
            <a:t>O que você vai tentar convencer o seu público-alvo?</a:t>
          </a:r>
        </a:p>
      </dsp:txBody>
      <dsp:txXfrm>
        <a:off x="1877337" y="2912175"/>
        <a:ext cx="3067065" cy="1625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1419953" y="105235"/>
          <a:ext cx="1183860" cy="118386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1672251" y="357533"/>
          <a:ext cx="679264" cy="6792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041506" y="1657839"/>
          <a:ext cx="19407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cap="none" noProof="0" dirty="0"/>
            <a:t>Gato</a:t>
          </a:r>
        </a:p>
      </dsp:txBody>
      <dsp:txXfrm>
        <a:off x="1041506" y="1657839"/>
        <a:ext cx="1940754" cy="720000"/>
      </dsp:txXfrm>
    </dsp:sp>
    <dsp:sp modelId="{D24D21FC-62C1-4CB3-8209-8661C3C79008}">
      <dsp:nvSpPr>
        <dsp:cNvPr id="0" name=""/>
        <dsp:cNvSpPr/>
      </dsp:nvSpPr>
      <dsp:spPr>
        <a:xfrm>
          <a:off x="3700340" y="105235"/>
          <a:ext cx="1183860" cy="118386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3952638" y="357533"/>
          <a:ext cx="679264" cy="6792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3321893" y="1657839"/>
          <a:ext cx="19407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cap="none" noProof="0" dirty="0"/>
            <a:t>Cachorro</a:t>
          </a:r>
        </a:p>
      </dsp:txBody>
      <dsp:txXfrm>
        <a:off x="3321893" y="1657839"/>
        <a:ext cx="1940754" cy="720000"/>
      </dsp:txXfrm>
    </dsp:sp>
    <dsp:sp modelId="{150E4B2C-C413-4BF2-BE44-61CABB4D422E}">
      <dsp:nvSpPr>
        <dsp:cNvPr id="0" name=""/>
        <dsp:cNvSpPr/>
      </dsp:nvSpPr>
      <dsp:spPr>
        <a:xfrm>
          <a:off x="1419953" y="2863028"/>
          <a:ext cx="1183860" cy="118386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1672251" y="3115326"/>
          <a:ext cx="679264" cy="6792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1041506" y="4415632"/>
          <a:ext cx="19407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cap="none" noProof="0" dirty="0"/>
            <a:t>Camundongo</a:t>
          </a:r>
        </a:p>
      </dsp:txBody>
      <dsp:txXfrm>
        <a:off x="1041506" y="4415632"/>
        <a:ext cx="1940754" cy="720000"/>
      </dsp:txXfrm>
    </dsp:sp>
    <dsp:sp modelId="{FB9B0F2E-A209-4355-A025-0CC7EDD3BBA7}">
      <dsp:nvSpPr>
        <dsp:cNvPr id="0" name=""/>
        <dsp:cNvSpPr/>
      </dsp:nvSpPr>
      <dsp:spPr>
        <a:xfrm>
          <a:off x="3700340" y="2863028"/>
          <a:ext cx="1183860" cy="1183860"/>
        </a:xfrm>
        <a:prstGeom prst="rect">
          <a:avLst/>
        </a:prstGeom>
        <a:noFill/>
        <a:ln>
          <a:solidFill>
            <a:schemeClr val="accent1"/>
          </a:solidFill>
          <a:prstDash val="sys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3952638" y="3115326"/>
          <a:ext cx="679264" cy="6792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3321893" y="4415632"/>
          <a:ext cx="19407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800" kern="1200" cap="none" noProof="0" dirty="0"/>
            <a:t>Gorila</a:t>
          </a:r>
        </a:p>
      </dsp:txBody>
      <dsp:txXfrm>
        <a:off x="3321893" y="4415632"/>
        <a:ext cx="194075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 flipV="1">
          <a:off x="0" y="1914058"/>
          <a:ext cx="10453687" cy="105708"/>
        </a:xfrm>
        <a:prstGeom prst="homePlate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65995" y="453296"/>
          <a:ext cx="289289" cy="28928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98133" y="485434"/>
          <a:ext cx="225014" cy="225014"/>
        </a:xfrm>
        <a:prstGeom prst="donu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415199" y="802500"/>
          <a:ext cx="2482378" cy="116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 err="1">
              <a:solidFill>
                <a:schemeClr val="bg1"/>
              </a:solidFill>
            </a:rPr>
            <a:t>Lorem</a:t>
          </a:r>
          <a:r>
            <a:rPr lang="pt-BR" sz="1500" kern="1200" noProof="0" dirty="0">
              <a:solidFill>
                <a:schemeClr val="bg1"/>
              </a:solidFill>
            </a:rPr>
            <a:t> ipsum</a:t>
          </a:r>
        </a:p>
      </dsp:txBody>
      <dsp:txXfrm>
        <a:off x="415199" y="802500"/>
        <a:ext cx="2482378" cy="1164412"/>
      </dsp:txXfrm>
    </dsp:sp>
    <dsp:sp modelId="{85C50C56-6DC8-4C47-8DBC-4FD6B1554AA4}">
      <dsp:nvSpPr>
        <dsp:cNvPr id="0" name=""/>
        <dsp:cNvSpPr/>
      </dsp:nvSpPr>
      <dsp:spPr>
        <a:xfrm>
          <a:off x="415199" y="393382"/>
          <a:ext cx="2482378" cy="40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b="1" kern="1200" noProof="0" dirty="0">
              <a:solidFill>
                <a:schemeClr val="bg1"/>
              </a:solidFill>
            </a:rPr>
            <a:t>P1</a:t>
          </a:r>
          <a:br>
            <a:rPr lang="pt-BR" sz="1100" kern="1200" noProof="0" dirty="0">
              <a:solidFill>
                <a:schemeClr val="bg1"/>
              </a:solidFill>
            </a:rPr>
          </a:br>
          <a:r>
            <a:rPr lang="pt-BR" sz="1100" kern="1200" noProof="0" dirty="0">
              <a:solidFill>
                <a:schemeClr val="bg1"/>
              </a:solidFill>
            </a:rPr>
            <a:t>20AA</a:t>
          </a:r>
        </a:p>
      </dsp:txBody>
      <dsp:txXfrm>
        <a:off x="415199" y="393382"/>
        <a:ext cx="2482378" cy="409117"/>
      </dsp:txXfrm>
    </dsp:sp>
    <dsp:sp modelId="{4F322B1B-F357-4BCD-BF34-8A0D705A1CE7}">
      <dsp:nvSpPr>
        <dsp:cNvPr id="0" name=""/>
        <dsp:cNvSpPr/>
      </dsp:nvSpPr>
      <dsp:spPr>
        <a:xfrm>
          <a:off x="210640" y="802500"/>
          <a:ext cx="0" cy="116441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73101" y="1930091"/>
          <a:ext cx="73641" cy="73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556136" y="3191238"/>
          <a:ext cx="289289" cy="28928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588274" y="3223376"/>
          <a:ext cx="225014" cy="225014"/>
        </a:xfrm>
        <a:prstGeom prst="donu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905340" y="1966912"/>
          <a:ext cx="2482378" cy="116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 err="1">
              <a:solidFill>
                <a:schemeClr val="bg1"/>
              </a:solidFill>
            </a:rPr>
            <a:t>Lorem</a:t>
          </a:r>
          <a:r>
            <a:rPr lang="pt-BR" sz="1500" kern="1200" noProof="0" dirty="0">
              <a:solidFill>
                <a:schemeClr val="bg1"/>
              </a:solidFill>
            </a:rPr>
            <a:t> ipsum</a:t>
          </a:r>
        </a:p>
      </dsp:txBody>
      <dsp:txXfrm>
        <a:off x="1905340" y="1966912"/>
        <a:ext cx="2482378" cy="1164412"/>
      </dsp:txXfrm>
    </dsp:sp>
    <dsp:sp modelId="{C1E34084-406C-48D5-88FE-7226282DBC49}">
      <dsp:nvSpPr>
        <dsp:cNvPr id="0" name=""/>
        <dsp:cNvSpPr/>
      </dsp:nvSpPr>
      <dsp:spPr>
        <a:xfrm>
          <a:off x="1905340" y="3131324"/>
          <a:ext cx="2482378" cy="40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b="1" kern="1200" noProof="0" dirty="0">
              <a:solidFill>
                <a:schemeClr val="bg1"/>
              </a:solidFill>
            </a:rPr>
            <a:t>P2</a:t>
          </a:r>
          <a:br>
            <a:rPr lang="pt-BR" sz="1100" kern="1200" noProof="0" dirty="0">
              <a:solidFill>
                <a:schemeClr val="bg1"/>
              </a:solidFill>
            </a:rPr>
          </a:br>
          <a:r>
            <a:rPr lang="pt-BR" sz="1100" kern="1200" noProof="0" dirty="0">
              <a:solidFill>
                <a:schemeClr val="bg1"/>
              </a:solidFill>
            </a:rPr>
            <a:t>20AA</a:t>
          </a:r>
        </a:p>
      </dsp:txBody>
      <dsp:txXfrm>
        <a:off x="1905340" y="3131324"/>
        <a:ext cx="2482378" cy="409117"/>
      </dsp:txXfrm>
    </dsp:sp>
    <dsp:sp modelId="{33168228-1414-4AAF-B7E5-C08A80BBB2F1}">
      <dsp:nvSpPr>
        <dsp:cNvPr id="0" name=""/>
        <dsp:cNvSpPr/>
      </dsp:nvSpPr>
      <dsp:spPr>
        <a:xfrm>
          <a:off x="1700781" y="1966912"/>
          <a:ext cx="0" cy="116441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663243" y="1930091"/>
          <a:ext cx="73641" cy="73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 rot="8100000">
          <a:off x="3046278" y="453296"/>
          <a:ext cx="289289" cy="289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>
          <a:off x="3078415" y="485434"/>
          <a:ext cx="225014" cy="225014"/>
        </a:xfrm>
        <a:prstGeom prst="star12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3395482" y="802500"/>
          <a:ext cx="2482378" cy="116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i="1" kern="1200" noProof="0" dirty="0" err="1">
              <a:solidFill>
                <a:schemeClr val="bg1"/>
              </a:solidFill>
            </a:rPr>
            <a:t>Lorem</a:t>
          </a:r>
          <a:r>
            <a:rPr lang="pt-BR" sz="1500" i="1" kern="1200" noProof="0" dirty="0">
              <a:solidFill>
                <a:schemeClr val="bg1"/>
              </a:solidFill>
            </a:rPr>
            <a:t> ipsum</a:t>
          </a:r>
        </a:p>
      </dsp:txBody>
      <dsp:txXfrm>
        <a:off x="3395482" y="802500"/>
        <a:ext cx="2482378" cy="1164412"/>
      </dsp:txXfrm>
    </dsp:sp>
    <dsp:sp modelId="{4EB3AA5C-1289-44C6-9F3E-859ABA28E18F}">
      <dsp:nvSpPr>
        <dsp:cNvPr id="0" name=""/>
        <dsp:cNvSpPr/>
      </dsp:nvSpPr>
      <dsp:spPr>
        <a:xfrm>
          <a:off x="3395482" y="393382"/>
          <a:ext cx="2482378" cy="40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0" i="1" kern="1200" noProof="0" dirty="0">
              <a:solidFill>
                <a:schemeClr val="bg1"/>
              </a:solidFill>
            </a:rPr>
            <a:t>Grande marco</a:t>
          </a:r>
        </a:p>
      </dsp:txBody>
      <dsp:txXfrm>
        <a:off x="3395482" y="393382"/>
        <a:ext cx="2482378" cy="409117"/>
      </dsp:txXfrm>
    </dsp:sp>
    <dsp:sp modelId="{0BB03C0E-97EC-4D66-9B09-35D689DAB28C}">
      <dsp:nvSpPr>
        <dsp:cNvPr id="0" name=""/>
        <dsp:cNvSpPr/>
      </dsp:nvSpPr>
      <dsp:spPr>
        <a:xfrm>
          <a:off x="3190923" y="802500"/>
          <a:ext cx="0" cy="116441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3153384" y="1930091"/>
          <a:ext cx="73641" cy="73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4536419" y="3191238"/>
          <a:ext cx="289289" cy="28928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4568557" y="3223376"/>
          <a:ext cx="225014" cy="225014"/>
        </a:xfrm>
        <a:prstGeom prst="donu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885623" y="1966912"/>
          <a:ext cx="2482378" cy="116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 err="1">
              <a:solidFill>
                <a:schemeClr val="bg1"/>
              </a:solidFill>
            </a:rPr>
            <a:t>Lorem</a:t>
          </a:r>
          <a:r>
            <a:rPr lang="pt-BR" sz="1500" kern="1200" noProof="0" dirty="0">
              <a:solidFill>
                <a:schemeClr val="bg1"/>
              </a:solidFill>
            </a:rPr>
            <a:t> ipsum</a:t>
          </a:r>
        </a:p>
      </dsp:txBody>
      <dsp:txXfrm>
        <a:off x="4885623" y="1966912"/>
        <a:ext cx="2482378" cy="1164412"/>
      </dsp:txXfrm>
    </dsp:sp>
    <dsp:sp modelId="{3DA36ABE-9810-4ED4-9A55-2905E7588D06}">
      <dsp:nvSpPr>
        <dsp:cNvPr id="0" name=""/>
        <dsp:cNvSpPr/>
      </dsp:nvSpPr>
      <dsp:spPr>
        <a:xfrm>
          <a:off x="4885623" y="3131324"/>
          <a:ext cx="2482378" cy="40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b="1" kern="1200" noProof="0" dirty="0">
              <a:solidFill>
                <a:schemeClr val="bg1"/>
              </a:solidFill>
            </a:rPr>
            <a:t>P3</a:t>
          </a:r>
          <a:br>
            <a:rPr lang="pt-BR" sz="1100" kern="1200" noProof="0" dirty="0">
              <a:solidFill>
                <a:schemeClr val="bg1"/>
              </a:solidFill>
            </a:rPr>
          </a:br>
          <a:r>
            <a:rPr lang="pt-BR" sz="1100" kern="1200" noProof="0" dirty="0">
              <a:solidFill>
                <a:schemeClr val="bg1"/>
              </a:solidFill>
            </a:rPr>
            <a:t>20AA</a:t>
          </a:r>
        </a:p>
      </dsp:txBody>
      <dsp:txXfrm>
        <a:off x="4885623" y="3131324"/>
        <a:ext cx="2482378" cy="409117"/>
      </dsp:txXfrm>
    </dsp:sp>
    <dsp:sp modelId="{4B9F5909-A57C-4893-9C8A-D5960FE9BE37}">
      <dsp:nvSpPr>
        <dsp:cNvPr id="0" name=""/>
        <dsp:cNvSpPr/>
      </dsp:nvSpPr>
      <dsp:spPr>
        <a:xfrm>
          <a:off x="4681064" y="1966912"/>
          <a:ext cx="0" cy="116441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4643525" y="1930091"/>
          <a:ext cx="73641" cy="73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6026560" y="453296"/>
          <a:ext cx="289289" cy="28928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6058698" y="485434"/>
          <a:ext cx="225014" cy="225014"/>
        </a:xfrm>
        <a:prstGeom prst="donu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375764" y="802500"/>
          <a:ext cx="2482378" cy="116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noProof="0" dirty="0" err="1">
              <a:solidFill>
                <a:schemeClr val="bg1"/>
              </a:solidFill>
            </a:rPr>
            <a:t>Lorem</a:t>
          </a:r>
          <a:r>
            <a:rPr lang="pt-BR" sz="1500" kern="1200" noProof="0" dirty="0">
              <a:solidFill>
                <a:schemeClr val="bg1"/>
              </a:solidFill>
            </a:rPr>
            <a:t> ipsum</a:t>
          </a:r>
        </a:p>
      </dsp:txBody>
      <dsp:txXfrm>
        <a:off x="6375764" y="802500"/>
        <a:ext cx="2482378" cy="1164412"/>
      </dsp:txXfrm>
    </dsp:sp>
    <dsp:sp modelId="{6EC2FC68-E1B8-4274-8090-C2C96A4CD82C}">
      <dsp:nvSpPr>
        <dsp:cNvPr id="0" name=""/>
        <dsp:cNvSpPr/>
      </dsp:nvSpPr>
      <dsp:spPr>
        <a:xfrm>
          <a:off x="6375764" y="393382"/>
          <a:ext cx="2482378" cy="40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b="1" kern="1200" noProof="0" dirty="0">
              <a:solidFill>
                <a:schemeClr val="bg1"/>
              </a:solidFill>
            </a:rPr>
            <a:t>P4</a:t>
          </a:r>
          <a:br>
            <a:rPr lang="pt-BR" sz="1100" kern="1200" noProof="0" dirty="0">
              <a:solidFill>
                <a:schemeClr val="bg1"/>
              </a:solidFill>
            </a:rPr>
          </a:br>
          <a:r>
            <a:rPr lang="pt-BR" sz="1100" kern="1200" noProof="0" dirty="0">
              <a:solidFill>
                <a:schemeClr val="bg1"/>
              </a:solidFill>
            </a:rPr>
            <a:t>20AA</a:t>
          </a:r>
        </a:p>
      </dsp:txBody>
      <dsp:txXfrm>
        <a:off x="6375764" y="393382"/>
        <a:ext cx="2482378" cy="409117"/>
      </dsp:txXfrm>
    </dsp:sp>
    <dsp:sp modelId="{4F41BF23-550C-4E7F-977E-3D22E3AF7B51}">
      <dsp:nvSpPr>
        <dsp:cNvPr id="0" name=""/>
        <dsp:cNvSpPr/>
      </dsp:nvSpPr>
      <dsp:spPr>
        <a:xfrm>
          <a:off x="6171205" y="802500"/>
          <a:ext cx="0" cy="116441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6133667" y="1930091"/>
          <a:ext cx="73641" cy="73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 rot="18900000">
          <a:off x="7516702" y="3191238"/>
          <a:ext cx="289289" cy="289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>
          <a:off x="7548839" y="3223376"/>
          <a:ext cx="225014" cy="225014"/>
        </a:xfrm>
        <a:prstGeom prst="star12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7865906" y="1966912"/>
          <a:ext cx="2482378" cy="116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i="1" kern="1200" noProof="0" dirty="0" err="1">
              <a:solidFill>
                <a:schemeClr val="bg1"/>
              </a:solidFill>
            </a:rPr>
            <a:t>Lorem</a:t>
          </a:r>
          <a:r>
            <a:rPr lang="pt-BR" sz="1500" i="1" kern="1200" noProof="0" dirty="0">
              <a:solidFill>
                <a:schemeClr val="bg1"/>
              </a:solidFill>
            </a:rPr>
            <a:t> ipsum</a:t>
          </a:r>
          <a:endParaRPr lang="pt-BR" sz="1500" kern="1200" noProof="0" dirty="0">
            <a:solidFill>
              <a:schemeClr val="bg1"/>
            </a:solidFill>
          </a:endParaRPr>
        </a:p>
      </dsp:txBody>
      <dsp:txXfrm>
        <a:off x="7865906" y="1966912"/>
        <a:ext cx="2482378" cy="1164412"/>
      </dsp:txXfrm>
    </dsp:sp>
    <dsp:sp modelId="{6FED4196-A0D3-4E5C-83DA-99291A8FFFC3}">
      <dsp:nvSpPr>
        <dsp:cNvPr id="0" name=""/>
        <dsp:cNvSpPr/>
      </dsp:nvSpPr>
      <dsp:spPr>
        <a:xfrm>
          <a:off x="7865906" y="3131324"/>
          <a:ext cx="2482378" cy="409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0" i="1" kern="1200" noProof="0" dirty="0">
              <a:solidFill>
                <a:schemeClr val="bg1"/>
              </a:solidFill>
            </a:rPr>
            <a:t>Grande marco</a:t>
          </a:r>
        </a:p>
      </dsp:txBody>
      <dsp:txXfrm>
        <a:off x="7865906" y="3131324"/>
        <a:ext cx="2482378" cy="409117"/>
      </dsp:txXfrm>
    </dsp:sp>
    <dsp:sp modelId="{54DE4918-169B-4E9C-B946-44A9D45AEC94}">
      <dsp:nvSpPr>
        <dsp:cNvPr id="0" name=""/>
        <dsp:cNvSpPr/>
      </dsp:nvSpPr>
      <dsp:spPr>
        <a:xfrm>
          <a:off x="7661347" y="1966912"/>
          <a:ext cx="0" cy="116441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7623808" y="1930091"/>
          <a:ext cx="73641" cy="736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>
              <a:solidFill>
                <a:schemeClr val="tx1"/>
              </a:solidFill>
            </a:rPr>
            <a:t>UM: </a:t>
          </a:r>
          <a:br>
            <a:rPr lang="pt-BR" sz="1600" kern="1200" noProof="0" dirty="0">
              <a:solidFill>
                <a:schemeClr val="tx1"/>
              </a:solidFill>
            </a:rPr>
          </a:b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 </a:t>
          </a: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</a:t>
          </a:r>
        </a:p>
      </dsp:txBody>
      <dsp:txXfrm>
        <a:off x="596" y="31107"/>
        <a:ext cx="2324742" cy="1394845"/>
      </dsp:txXfrm>
    </dsp:sp>
    <dsp:sp modelId="{7A5B3E65-9777-4EF6-A5E1-C35B895D487A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>
              <a:solidFill>
                <a:schemeClr val="tx1"/>
              </a:solidFill>
            </a:rPr>
            <a:t>DOIS: </a:t>
          </a:r>
          <a:br>
            <a:rPr lang="pt-BR" sz="1600" kern="1200" noProof="0" dirty="0">
              <a:solidFill>
                <a:schemeClr val="tx1"/>
              </a:solidFill>
            </a:rPr>
          </a:b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 </a:t>
          </a: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</a:t>
          </a:r>
        </a:p>
      </dsp:txBody>
      <dsp:txXfrm>
        <a:off x="2557812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>
              <a:solidFill>
                <a:schemeClr val="tx1"/>
              </a:solidFill>
            </a:rPr>
            <a:t>TRÊS: </a:t>
          </a:r>
          <a:br>
            <a:rPr lang="pt-BR" sz="1600" kern="1200" noProof="0" dirty="0">
              <a:solidFill>
                <a:schemeClr val="tx1"/>
              </a:solidFill>
            </a:rPr>
          </a:b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 </a:t>
          </a: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</a:t>
          </a:r>
        </a:p>
      </dsp:txBody>
      <dsp:txXfrm>
        <a:off x="596" y="165842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>
              <a:solidFill>
                <a:schemeClr val="tx1"/>
              </a:solidFill>
            </a:rPr>
            <a:t>QUATRO: </a:t>
          </a:r>
          <a:br>
            <a:rPr lang="pt-BR" sz="1600" kern="1200" noProof="0" dirty="0">
              <a:solidFill>
                <a:schemeClr val="tx1"/>
              </a:solidFill>
            </a:rPr>
          </a:b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 </a:t>
          </a: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</a:t>
          </a:r>
        </a:p>
      </dsp:txBody>
      <dsp:txXfrm>
        <a:off x="2557812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596" y="3285746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>
              <a:solidFill>
                <a:schemeClr val="tx1"/>
              </a:solidFill>
            </a:rPr>
            <a:t>CINCO: </a:t>
          </a:r>
          <a:br>
            <a:rPr lang="pt-BR" sz="1600" kern="1200" noProof="0" dirty="0">
              <a:solidFill>
                <a:schemeClr val="tx1"/>
              </a:solidFill>
            </a:rPr>
          </a:b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 </a:t>
          </a: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</a:t>
          </a:r>
        </a:p>
      </dsp:txBody>
      <dsp:txXfrm>
        <a:off x="596" y="3285746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2557812" y="3285746"/>
          <a:ext cx="2324742" cy="1394845"/>
        </a:xfrm>
        <a:prstGeom prst="rect">
          <a:avLst/>
        </a:prstGeom>
        <a:noFill/>
        <a:ln w="15875" cap="flat" cmpd="sng" algn="ctr">
          <a:solidFill>
            <a:schemeClr val="accent1"/>
          </a:solidFill>
          <a:prstDash val="lg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noProof="0" dirty="0">
              <a:solidFill>
                <a:schemeClr val="tx1"/>
              </a:solidFill>
            </a:rPr>
            <a:t>SEIS: </a:t>
          </a:r>
          <a:br>
            <a:rPr lang="pt-BR" sz="1600" kern="1200" noProof="0" dirty="0">
              <a:solidFill>
                <a:schemeClr val="tx1"/>
              </a:solidFill>
            </a:rPr>
          </a:b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 </a:t>
          </a:r>
          <a:r>
            <a:rPr lang="pt-BR" sz="1600" kern="1200" noProof="0" dirty="0" err="1">
              <a:solidFill>
                <a:schemeClr val="tx1"/>
              </a:solidFill>
            </a:rPr>
            <a:t>lorem</a:t>
          </a:r>
          <a:r>
            <a:rPr lang="pt-BR" sz="1600" kern="1200" noProof="0" dirty="0">
              <a:solidFill>
                <a:schemeClr val="tx1"/>
              </a:solidFill>
            </a:rPr>
            <a:t> ipsum</a:t>
          </a:r>
        </a:p>
      </dsp:txBody>
      <dsp:txXfrm>
        <a:off x="2557812" y="3285746"/>
        <a:ext cx="2324742" cy="1394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632"/>
          <a:ext cx="4535487" cy="82748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50314" y="187817"/>
          <a:ext cx="455117" cy="455117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955746" y="1632"/>
          <a:ext cx="3579740" cy="82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6" tIns="87576" rIns="87576" bIns="8757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i="0" kern="1200" noProof="0" dirty="0" err="1">
              <a:solidFill>
                <a:schemeClr val="bg1"/>
              </a:solidFill>
            </a:rPr>
            <a:t>LinkedIn</a:t>
          </a:r>
          <a:br>
            <a:rPr lang="pt-BR" sz="2000" b="0" i="0" kern="1200" noProof="0" dirty="0">
              <a:solidFill>
                <a:schemeClr val="bg1"/>
              </a:solidFill>
            </a:rPr>
          </a:br>
          <a:r>
            <a:rPr lang="pt-BR" sz="1600" b="0" i="0" kern="1200" noProof="0" dirty="0">
              <a:solidFill>
                <a:schemeClr val="bg1"/>
              </a:solidFill>
            </a:rPr>
            <a:t>Link do seu perfil do </a:t>
          </a:r>
          <a:r>
            <a:rPr lang="pt-BR" sz="1600" b="0" i="0" kern="1200" noProof="0" dirty="0" err="1">
              <a:solidFill>
                <a:schemeClr val="bg1"/>
              </a:solidFill>
            </a:rPr>
            <a:t>LinkedIn</a:t>
          </a:r>
          <a:endParaRPr lang="pt-BR" sz="1600" b="0" i="0" kern="1200" noProof="0" dirty="0">
            <a:solidFill>
              <a:schemeClr val="bg1"/>
            </a:solidFill>
          </a:endParaRPr>
        </a:p>
      </dsp:txBody>
      <dsp:txXfrm>
        <a:off x="955746" y="1632"/>
        <a:ext cx="3579740" cy="827486"/>
      </dsp:txXfrm>
    </dsp:sp>
    <dsp:sp modelId="{A7FEDAED-2CDA-4D2F-883D-8D7438E3B422}">
      <dsp:nvSpPr>
        <dsp:cNvPr id="0" name=""/>
        <dsp:cNvSpPr/>
      </dsp:nvSpPr>
      <dsp:spPr>
        <a:xfrm>
          <a:off x="0" y="1035990"/>
          <a:ext cx="4535487" cy="82748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50314" y="1222174"/>
          <a:ext cx="455117" cy="455117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955746" y="1035990"/>
          <a:ext cx="3579740" cy="82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6" tIns="87576" rIns="87576" bIns="8757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i="0" kern="1200" noProof="0" dirty="0" err="1">
              <a:solidFill>
                <a:schemeClr val="bg1"/>
              </a:solidFill>
            </a:rPr>
            <a:t>Twitter</a:t>
          </a:r>
          <a:br>
            <a:rPr lang="pt-BR" sz="2000" b="0" i="0" kern="1200" noProof="0" dirty="0">
              <a:solidFill>
                <a:schemeClr val="bg1"/>
              </a:solidFill>
            </a:rPr>
          </a:br>
          <a:r>
            <a:rPr lang="pt-BR" sz="1600" b="0" i="0" kern="1200" noProof="0" dirty="0">
              <a:solidFill>
                <a:schemeClr val="bg1"/>
              </a:solidFill>
            </a:rPr>
            <a:t>@</a:t>
          </a:r>
          <a:r>
            <a:rPr lang="pt-BR" sz="1600" b="0" i="0" kern="1200" noProof="0" dirty="0" err="1">
              <a:solidFill>
                <a:schemeClr val="bg1"/>
              </a:solidFill>
            </a:rPr>
            <a:t>yourhandle</a:t>
          </a:r>
          <a:endParaRPr lang="pt-BR" sz="1600" b="0" i="0" kern="1200" noProof="0" dirty="0">
            <a:solidFill>
              <a:schemeClr val="bg1"/>
            </a:solidFill>
          </a:endParaRPr>
        </a:p>
      </dsp:txBody>
      <dsp:txXfrm>
        <a:off x="955746" y="1035990"/>
        <a:ext cx="3579740" cy="827486"/>
      </dsp:txXfrm>
    </dsp:sp>
    <dsp:sp modelId="{712D2B29-4977-4B70-ABE9-215A9E804015}">
      <dsp:nvSpPr>
        <dsp:cNvPr id="0" name=""/>
        <dsp:cNvSpPr/>
      </dsp:nvSpPr>
      <dsp:spPr>
        <a:xfrm>
          <a:off x="0" y="2070348"/>
          <a:ext cx="4535487" cy="82748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50314" y="2256532"/>
          <a:ext cx="455117" cy="455117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955746" y="2070348"/>
          <a:ext cx="3579740" cy="82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6" tIns="87576" rIns="87576" bIns="8757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i="0" kern="1200" noProof="0" dirty="0">
              <a:solidFill>
                <a:schemeClr val="bg1"/>
              </a:solidFill>
            </a:rPr>
            <a:t>E-mail</a:t>
          </a:r>
          <a:br>
            <a:rPr lang="pt-BR" sz="2000" b="0" i="0" kern="1200" noProof="0" dirty="0">
              <a:solidFill>
                <a:schemeClr val="bg1"/>
              </a:solidFill>
            </a:rPr>
          </a:br>
          <a:r>
            <a:rPr lang="pt-BR" sz="1600" b="0" i="0" kern="1200" noProof="0" dirty="0">
              <a:solidFill>
                <a:schemeClr val="bg1"/>
              </a:solidFill>
            </a:rPr>
            <a:t>youremail@email.com</a:t>
          </a:r>
        </a:p>
      </dsp:txBody>
      <dsp:txXfrm>
        <a:off x="955746" y="2070348"/>
        <a:ext cx="3579740" cy="827486"/>
      </dsp:txXfrm>
    </dsp:sp>
    <dsp:sp modelId="{59534EC1-7FD9-454B-8378-AACE14683CA9}">
      <dsp:nvSpPr>
        <dsp:cNvPr id="0" name=""/>
        <dsp:cNvSpPr/>
      </dsp:nvSpPr>
      <dsp:spPr>
        <a:xfrm>
          <a:off x="0" y="3104706"/>
          <a:ext cx="4535487" cy="82748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50314" y="3290890"/>
          <a:ext cx="455117" cy="455117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955746" y="3104706"/>
          <a:ext cx="3579740" cy="82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76" tIns="87576" rIns="87576" bIns="8757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i="0" kern="1200" noProof="0" dirty="0">
              <a:solidFill>
                <a:schemeClr val="bg1"/>
              </a:solidFill>
            </a:rPr>
            <a:t>Telefone</a:t>
          </a:r>
          <a:br>
            <a:rPr lang="pt-BR" sz="2000" b="0" i="0" kern="1200" noProof="0" dirty="0">
              <a:solidFill>
                <a:schemeClr val="bg1"/>
              </a:solidFill>
            </a:rPr>
          </a:br>
          <a:r>
            <a:rPr lang="pt-BR" sz="1600" b="0" i="0" kern="1200" noProof="0" dirty="0">
              <a:solidFill>
                <a:schemeClr val="bg1"/>
              </a:solidFill>
            </a:rPr>
            <a:t>Seu número de telefone</a:t>
          </a:r>
        </a:p>
      </dsp:txBody>
      <dsp:txXfrm>
        <a:off x="955746" y="3104706"/>
        <a:ext cx="3579740" cy="827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Lista de rótulos de círculos de Ícone"/>
  <dgm:desc val="Use para mostrar trechos de informações não sequenciais ou agrupados acompanhados por visuais relacionados. Funciona melhor com ícones ou imagens pequenas com legendas curt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Linha do tempo de fixar alfinete"/>
  <dgm:desc val="Use para mostrar uma lista de eventos em ordem cronológica. Uma caixa invisível ao lado do PIN contém a descrição e a descrição é exibida imediatamente abaixo. Pode exibir uma quantidade média de texto e o formato de data de comprimento médi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1FC8B-EC93-C64D-BBD2-37E30DAF45BC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B4DD0A-8661-4E8F-A966-EE4042C290AA}" type="datetime1">
              <a:rPr lang="pt-BR" smtClean="0"/>
              <a:t>06/06/2022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ABD6B4-32CA-4066-AD90-074E076E9400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D111EE-B1CE-3F40-8B0E-AB6A92B8545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348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867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454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798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5065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76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7245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500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9CAC06A-4905-4B1A-83C1-3B011A8CF04B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736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389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384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75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475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92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055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248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EDA52-767F-41F7-8482-3EE06FA90469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 dirty="0"/>
              <a:t>Clique para editar o subtítulo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5" name="Triângulo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Triângulo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Triângulo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Triângulo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66360-C356-464B-BA36-D9184650E3B3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riângulo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rtlCol="0"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 rtlCol="0"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 estreitos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3CB0A-6F58-4A89-AC5F-DC533CB2F99D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rtlCol="0"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 rtlCol="0"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com conteúdo estreit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DF749B-8F14-4165-95B9-126DA1DEF9A9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Triângulo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ítulo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rtlCol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rtlCol="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Clique para editar os principais estilos de texto</a:t>
            </a:r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4" name="Triângulo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 com imagem e nome do 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676152-711A-478B-87FC-BBEE48A9D21D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rtlCol="0"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Insira a citação aqui</a:t>
            </a:r>
          </a:p>
        </p:txBody>
      </p:sp>
      <p:sp>
        <p:nvSpPr>
          <p:cNvPr id="13" name="Triângulo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somente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7" name="Triângulo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8" name="Triângulo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somente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3" name="Triângulo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4" name="Triângulo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  <p:sp>
        <p:nvSpPr>
          <p:cNvPr id="9" name="Triângulo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horizonta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6" name="Espaço Reservado para Data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/>
          <a:p>
            <a:pPr rtl="0"/>
            <a:fld id="{37F48EBC-BD48-48FA-9148-D2BC62F1C64D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17" name="Espaço Reservado para Rodapé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8" name="Espaço Reservado para o Número do Slide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9" name="Título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Triângulo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Triângulo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6DC0A-A4A9-46B3-B2C2-89F452B0FC81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9" name="Triângulo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_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2EB723-7381-474B-8EE4-99EF3FAF6ECC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mente 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8B926A-3E6F-46DD-9A93-71A86861666B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_Br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5CDE0-38EE-4D0F-A909-F724BDB4E0D7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7" name="Título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mente_Br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617AC7-9E72-4D4E-B4EE-0D16ECF67306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Triângulo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Triângulo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Título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Triângulo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2400" noProof="0" dirty="0"/>
            </a:p>
          </p:txBody>
        </p:sp>
        <p:sp>
          <p:nvSpPr>
            <p:cNvPr id="15" name="Triângulo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noProof="0" dirty="0"/>
            </a:p>
          </p:txBody>
        </p:sp>
      </p:grp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45125" y="1984781"/>
            <a:ext cx="4639736" cy="703135"/>
          </a:xfrm>
        </p:spPr>
        <p:txBody>
          <a:bodyPr lIns="91440" rIns="91440" rtlCol="0" anchor="ctr">
            <a:normAutofit/>
          </a:bodyPr>
          <a:lstStyle>
            <a:lvl1pPr marL="0" indent="0" algn="ctr" rtl="0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A7A41-8079-4BC7-BA70-27B201841C1C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2400" noProof="0" dirty="0"/>
            </a:p>
          </p:txBody>
        </p:sp>
        <p:sp>
          <p:nvSpPr>
            <p:cNvPr id="21" name="Triângulo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400" noProof="0" dirty="0"/>
            </a:p>
          </p:txBody>
        </p:sp>
      </p:grp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rtlCol="0"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5FF3C3-1F33-402C-9BA0-94BCDB8649FA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Triângulo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Triângulo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rtlCol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INSIRA O TÍTULO AQUI</a:t>
            </a:r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rtlCol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 dirty="0"/>
              <a:t>Insira o título aqui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6F890C0A-5274-4CEA-BDF6-C396FA0E0E4D}" type="datetime1">
              <a:rPr lang="pt-BR" noProof="0" smtClean="0"/>
              <a:t>06/06/2022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8" y="854538"/>
            <a:ext cx="5037331" cy="3566160"/>
          </a:xfrm>
        </p:spPr>
        <p:txBody>
          <a:bodyPr rtlCol="0"/>
          <a:lstStyle/>
          <a:p>
            <a:pPr rtl="0"/>
            <a:r>
              <a:rPr lang="pt-BR" dirty="0"/>
              <a:t>Apresentação </a:t>
            </a:r>
            <a:br>
              <a:rPr lang="pt-BR" dirty="0"/>
            </a:br>
            <a:r>
              <a:rPr lang="pt-BR" dirty="0"/>
              <a:t>Projeto Individual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/>
              <a:t>Jaqueline Oliveira Amorim</a:t>
            </a:r>
          </a:p>
          <a:p>
            <a:pPr rtl="0"/>
            <a:r>
              <a:rPr lang="pt-BR" sz="2000" dirty="0"/>
              <a:t>07/06/2022</a:t>
            </a:r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6492" r="12485" b="6492"/>
          <a:stretch/>
        </p:blipFill>
        <p:spPr>
          <a:xfrm>
            <a:off x="6562954" y="293204"/>
            <a:ext cx="5373757" cy="6271591"/>
          </a:xfrm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C0FEB38D-85AD-EB41-9EC1-E966F44A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/>
              <a:t>Tornando o ótimo “X”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64D4B10F-ADAA-B74F-8461-59D7CAF3C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Quais são as características de definição do seu assunto?</a:t>
            </a:r>
          </a:p>
          <a:p>
            <a:pPr rtl="0"/>
            <a:r>
              <a:rPr lang="pt-BR" dirty="0"/>
              <a:t>O que o diferencia de outros assuntos relacionados?</a:t>
            </a:r>
          </a:p>
          <a:p>
            <a:pPr rtl="0"/>
            <a:endParaRPr lang="pt-BR" dirty="0"/>
          </a:p>
        </p:txBody>
      </p:sp>
      <p:pic>
        <p:nvPicPr>
          <p:cNvPr id="32" name="Espaço Reservado para Imagem 31" descr="Pessoa na mesa conversando.">
            <a:extLst>
              <a:ext uri="{FF2B5EF4-FFF2-40B4-BE49-F238E27FC236}">
                <a16:creationId xmlns:a16="http://schemas.microsoft.com/office/drawing/2014/main" id="{96E64F75-DC38-A047-84B3-5B96136A96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93262" y="0"/>
            <a:ext cx="7598736" cy="6858000"/>
          </a:xfrm>
        </p:spPr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3DBC43-2FBF-624E-ADB3-BA3583AE3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Título para X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06D68A-A600-9C45-B10C-2A39080E9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pt-br"/>
              <a:t>Quais são as coisas mais importantes que diferenciam seu assunto ou grande ideia...</a:t>
            </a:r>
          </a:p>
          <a:p>
            <a:pPr rtl="0"/>
            <a:endParaRPr lang="en-US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6F519B-5706-804A-8C82-1D9EDAA812F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pt-br"/>
              <a:t>Título para X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5FB2C5-19EB-8A4A-98B2-19E436877E9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rtlCol="0"/>
          <a:lstStyle/>
          <a:p>
            <a:pPr rtl="0"/>
            <a:r>
              <a:rPr lang="pt-br"/>
              <a:t>...de outro assunto concorrente ou interessante.</a:t>
            </a:r>
          </a:p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A2F4C6-F233-E149-AA45-4C25835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Comparar “X” com o “Y”</a:t>
            </a:r>
          </a:p>
        </p:txBody>
      </p:sp>
    </p:spTree>
    <p:extLst>
      <p:ext uri="{BB962C8B-B14F-4D97-AF65-F5344CB8AC3E}">
        <p14:creationId xmlns:p14="http://schemas.microsoft.com/office/powerpoint/2010/main" val="1822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 descr="Linha de tempo do espaço reservado&#10;">
            <a:extLst>
              <a:ext uri="{FF2B5EF4-FFF2-40B4-BE49-F238E27FC236}">
                <a16:creationId xmlns:a16="http://schemas.microsoft.com/office/drawing/2014/main" id="{F71B10C4-D0A8-414E-9F4A-2CAD9414BC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199433"/>
              </p:ext>
            </p:extLst>
          </p:nvPr>
        </p:nvGraphicFramePr>
        <p:xfrm>
          <a:off x="931863" y="2030413"/>
          <a:ext cx="10453687" cy="393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B378B98D-A943-4557-A450-06FD1E29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Histórico</a:t>
            </a:r>
          </a:p>
        </p:txBody>
      </p:sp>
    </p:spTree>
    <p:extLst>
      <p:ext uri="{BB962C8B-B14F-4D97-AF65-F5344CB8AC3E}">
        <p14:creationId xmlns:p14="http://schemas.microsoft.com/office/powerpoint/2010/main" val="170654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Tendências em “X”</a:t>
            </a:r>
          </a:p>
        </p:txBody>
      </p:sp>
      <p:graphicFrame>
        <p:nvGraphicFramePr>
          <p:cNvPr id="7" name="Espaço Reservado para Conteúdo 5" descr="gráfico de linhas">
            <a:extLst>
              <a:ext uri="{FF2B5EF4-FFF2-40B4-BE49-F238E27FC236}">
                <a16:creationId xmlns:a16="http://schemas.microsoft.com/office/drawing/2014/main" id="{66404E60-607E-EB43-9521-FDD0F7E3A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505873"/>
              </p:ext>
            </p:extLst>
          </p:nvPr>
        </p:nvGraphicFramePr>
        <p:xfrm>
          <a:off x="869156" y="2030413"/>
          <a:ext cx="10453687" cy="393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Espaço Reservado para Conteúdo 3" descr="Espaço reservado de SmartArt – lista de bloqueios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765468"/>
              </p:ext>
            </p:extLst>
          </p:nvPr>
        </p:nvGraphicFramePr>
        <p:xfrm>
          <a:off x="6562208" y="1604778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id="{66CBFE42-DFD1-4945-A9A4-5544D38C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Principais conclusões</a:t>
            </a:r>
          </a:p>
        </p:txBody>
      </p:sp>
    </p:spTree>
    <p:extLst>
      <p:ext uri="{BB962C8B-B14F-4D97-AF65-F5344CB8AC3E}">
        <p14:creationId xmlns:p14="http://schemas.microsoft.com/office/powerpoint/2010/main" val="2345680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F25EAE-3A37-43DE-9737-13DDF056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Informe ao seu público como ele pode colocar em prática o que você compartilhou</a:t>
            </a:r>
          </a:p>
          <a:p>
            <a:pPr rtl="0"/>
            <a:r>
              <a:rPr lang="pt-BR" dirty="0"/>
              <a:t>Um</a:t>
            </a:r>
          </a:p>
          <a:p>
            <a:pPr rtl="0"/>
            <a:r>
              <a:rPr lang="pt-BR" dirty="0"/>
              <a:t>Dois</a:t>
            </a:r>
          </a:p>
          <a:p>
            <a:pPr rtl="0"/>
            <a:r>
              <a:rPr lang="pt-BR" dirty="0"/>
              <a:t>Três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79C09C-6E20-48F6-AE6D-C893A0F3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Dicas para “X”</a:t>
            </a:r>
          </a:p>
        </p:txBody>
      </p:sp>
      <p:pic>
        <p:nvPicPr>
          <p:cNvPr id="20" name="Espaço Reservado para Imagem 19" descr="pessoas olhando para algo na tabela">
            <a:extLst>
              <a:ext uri="{FF2B5EF4-FFF2-40B4-BE49-F238E27FC236}">
                <a16:creationId xmlns:a16="http://schemas.microsoft.com/office/drawing/2014/main" id="{73A69289-D803-3943-9979-42FED843A2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45" t="9922" r="10867" b="16594"/>
          <a:stretch/>
        </p:blipFill>
        <p:spPr>
          <a:xfrm>
            <a:off x="3727491" y="0"/>
            <a:ext cx="8464509" cy="6858000"/>
          </a:xfrm>
        </p:spPr>
      </p:pic>
    </p:spTree>
    <p:extLst>
      <p:ext uri="{BB962C8B-B14F-4D97-AF65-F5344CB8AC3E}">
        <p14:creationId xmlns:p14="http://schemas.microsoft.com/office/powerpoint/2010/main" val="405099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Quais são as principais vantagens para o seu público?</a:t>
            </a:r>
          </a:p>
          <a:p>
            <a:pPr rtl="0"/>
            <a:r>
              <a:rPr lang="pt-BR" dirty="0"/>
              <a:t>O que você deseja que o seu público faça com o que aprendeu?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Plano de ação</a:t>
            </a:r>
          </a:p>
        </p:txBody>
      </p:sp>
      <p:pic>
        <p:nvPicPr>
          <p:cNvPr id="22" name="Espaço Reservado para Imagem 21" descr="Um grupo de pessoas em uma sala em umcavalete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3" r="113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graphicFrame>
        <p:nvGraphicFramePr>
          <p:cNvPr id="8" name="Espaço Reservado para Conteúdo 2" descr="Espaço reservado ao SmartArt – Lista de contatos">
            <a:extLst>
              <a:ext uri="{FF2B5EF4-FFF2-40B4-BE49-F238E27FC236}">
                <a16:creationId xmlns:a16="http://schemas.microsoft.com/office/drawing/2014/main" id="{95EB8840-1974-5C4F-A503-A801266AD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386811"/>
              </p:ext>
            </p:extLst>
          </p:nvPr>
        </p:nvGraphicFramePr>
        <p:xfrm>
          <a:off x="931459" y="2030413"/>
          <a:ext cx="4535487" cy="393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Espaço Reservado para Imagem 10" descr="Uma pessoa sentada em uma área da sala.">
            <a:extLst>
              <a:ext uri="{FF2B5EF4-FFF2-40B4-BE49-F238E27FC236}">
                <a16:creationId xmlns:a16="http://schemas.microsoft.com/office/drawing/2014/main" id="{B0B86B06-F4A6-2643-966F-7B41DA43C0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Jaqueline Amorim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Quem é você?</a:t>
            </a:r>
          </a:p>
          <a:p>
            <a:pPr rtl="0"/>
            <a:r>
              <a:rPr lang="pt-BR" dirty="0"/>
              <a:t>Por que você está qualificado para apresentar hoje?</a:t>
            </a:r>
          </a:p>
          <a:p>
            <a:pPr rtl="0"/>
            <a:endParaRPr lang="pt-BR" dirty="0"/>
          </a:p>
        </p:txBody>
      </p:sp>
      <p:pic>
        <p:nvPicPr>
          <p:cNvPr id="28" name="Espaço Reservado para Imagem 27" descr="uma mulher olhando para baixo">
            <a:extLst>
              <a:ext uri="{FF2B5EF4-FFF2-40B4-BE49-F238E27FC236}">
                <a16:creationId xmlns:a16="http://schemas.microsoft.com/office/drawing/2014/main" id="{9E319FF9-B321-9D4B-AA89-6EFE57293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44819" y="597553"/>
            <a:ext cx="6063915" cy="6063915"/>
          </a:xfrm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51C228-B9D7-6F4B-9504-969693D4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Minha história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B43733-30CE-AC40-BAAC-BE6530B8E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Compartilhe algo memorável </a:t>
            </a:r>
            <a:br>
              <a:rPr lang="pt-BR" dirty="0"/>
            </a:br>
            <a:r>
              <a:rPr lang="pt-BR" dirty="0"/>
              <a:t>que se relacione ao seu tópico</a:t>
            </a:r>
          </a:p>
        </p:txBody>
      </p:sp>
      <p:pic>
        <p:nvPicPr>
          <p:cNvPr id="12" name="Espaço Reservado para Imagem 11" descr="mulher fazendo pose">
            <a:extLst>
              <a:ext uri="{FF2B5EF4-FFF2-40B4-BE49-F238E27FC236}">
                <a16:creationId xmlns:a16="http://schemas.microsoft.com/office/drawing/2014/main" id="{FF84EEF9-99EB-D946-9D26-4C931C143C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9281" y="330912"/>
            <a:ext cx="6217440" cy="6217440"/>
          </a:xfrm>
        </p:spPr>
      </p:pic>
    </p:spTree>
    <p:extLst>
      <p:ext uri="{BB962C8B-B14F-4D97-AF65-F5344CB8AC3E}">
        <p14:creationId xmlns:p14="http://schemas.microsoft.com/office/powerpoint/2010/main" val="128398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Visão geral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CB5DE7-C0EC-D942-81AE-50AB9E5F55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pt-BR" dirty="0"/>
              <a:t>Conheça o apresentador</a:t>
            </a:r>
          </a:p>
          <a:p>
            <a:pPr rtl="0"/>
            <a:r>
              <a:rPr lang="pt-BR" dirty="0"/>
              <a:t>Minha história</a:t>
            </a:r>
          </a:p>
          <a:p>
            <a:pPr rtl="0"/>
            <a:r>
              <a:rPr lang="pt-BR" dirty="0"/>
              <a:t>Uma definição</a:t>
            </a:r>
          </a:p>
          <a:p>
            <a:pPr rtl="0"/>
            <a:r>
              <a:rPr lang="pt-BR" dirty="0"/>
              <a:t>Minhas hipóteses</a:t>
            </a:r>
          </a:p>
          <a:p>
            <a:pPr rtl="0"/>
            <a:r>
              <a:rPr lang="pt-BR" dirty="0"/>
              <a:t>Quantificar X</a:t>
            </a:r>
          </a:p>
          <a:p>
            <a:pPr rtl="0"/>
            <a:r>
              <a:rPr lang="pt-BR" dirty="0"/>
              <a:t>Elementos do X</a:t>
            </a:r>
          </a:p>
          <a:p>
            <a:pPr rtl="0"/>
            <a:r>
              <a:rPr lang="pt-BR" dirty="0"/>
              <a:t>Tornando o ótimo X</a:t>
            </a:r>
          </a:p>
          <a:p>
            <a:pPr rtl="0"/>
            <a:r>
              <a:rPr lang="pt-BR" dirty="0"/>
              <a:t>Comparar X com o Y</a:t>
            </a:r>
          </a:p>
          <a:p>
            <a:pPr rtl="0"/>
            <a:r>
              <a:rPr lang="pt-BR" dirty="0"/>
              <a:t>Histórico do X</a:t>
            </a:r>
          </a:p>
          <a:p>
            <a:pPr rtl="0"/>
            <a:r>
              <a:rPr lang="pt-BR" dirty="0"/>
              <a:t>Tendências em X</a:t>
            </a:r>
          </a:p>
          <a:p>
            <a:pPr rtl="0"/>
            <a:r>
              <a:rPr lang="pt-BR" dirty="0"/>
              <a:t>Principais conclusões</a:t>
            </a:r>
          </a:p>
          <a:p>
            <a:pPr rtl="0"/>
            <a:r>
              <a:rPr lang="pt-BR" dirty="0"/>
              <a:t>Dicas para o X</a:t>
            </a:r>
          </a:p>
          <a:p>
            <a:pPr rtl="0"/>
            <a:r>
              <a:rPr lang="pt-BR" dirty="0"/>
              <a:t>Plano de ação</a:t>
            </a:r>
          </a:p>
        </p:txBody>
      </p:sp>
      <p:pic>
        <p:nvPicPr>
          <p:cNvPr id="26" name="Espaço Reservado para Imagem 25" descr="mulher olhando para o dispositivo tablet">
            <a:extLst>
              <a:ext uri="{FF2B5EF4-FFF2-40B4-BE49-F238E27FC236}">
                <a16:creationId xmlns:a16="http://schemas.microsoft.com/office/drawing/2014/main" id="{7BB0D9BC-46FF-F44B-953D-31A74B8034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123378" cy="6864485"/>
          </a:xfrm>
        </p:spPr>
      </p:pic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sz="3600" dirty="0"/>
              <a:t>“Se você pode filmar uma ideia em sua mente, siga a ideia desse filme filmagem por filmagem, cena por cena, vale a pena criar essa ideia.”. </a:t>
            </a:r>
            <a:br>
              <a:rPr lang="pt-BR" sz="3600" dirty="0"/>
            </a:br>
            <a:r>
              <a:rPr lang="pt-BR" sz="2000" dirty="0">
                <a:solidFill>
                  <a:srgbClr val="C5AE76"/>
                </a:solidFill>
              </a:rPr>
              <a:t>- </a:t>
            </a:r>
            <a:r>
              <a:rPr lang="pt-BR" sz="2000" dirty="0">
                <a:solidFill>
                  <a:schemeClr val="accent1"/>
                </a:solidFill>
              </a:rPr>
              <a:t>CRAIG MAPP</a:t>
            </a:r>
            <a:endParaRPr lang="pt-BR" dirty="0"/>
          </a:p>
        </p:txBody>
      </p:sp>
      <p:pic>
        <p:nvPicPr>
          <p:cNvPr id="8" name="Espaço Reservado para Imagem 7" descr="grupo de mãos de uma maneira &quot;Vamos equipe&quot;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000" dirty="0"/>
              <a:t>Como você define seu assunto?</a:t>
            </a:r>
          </a:p>
          <a:p>
            <a:pPr rtl="0"/>
            <a:r>
              <a:rPr lang="pt-BR" sz="2000" dirty="0"/>
              <a:t>Do que se trata?</a:t>
            </a:r>
          </a:p>
          <a:p>
            <a:pPr rtl="0"/>
            <a:r>
              <a:rPr lang="pt-BR" sz="2000" dirty="0"/>
              <a:t>Certifique-se de que seu público tenha um entendimento compartilhado do seu assunto.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rtl="0"/>
            <a:r>
              <a:rPr lang="pt-BR" sz="3200" dirty="0">
                <a:solidFill>
                  <a:srgbClr val="FFFEFF"/>
                </a:solidFill>
              </a:rPr>
              <a:t>Uma definição</a:t>
            </a:r>
          </a:p>
        </p:txBody>
      </p:sp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2" descr="Espaço reservado ao SmartArt - 2 ícones verticais">
            <a:extLst>
              <a:ext uri="{FF2B5EF4-FFF2-40B4-BE49-F238E27FC236}">
                <a16:creationId xmlns:a16="http://schemas.microsoft.com/office/drawing/2014/main" id="{05161A65-4E7E-B44A-B0C7-71A1F0FD5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813703"/>
              </p:ext>
            </p:extLst>
          </p:nvPr>
        </p:nvGraphicFramePr>
        <p:xfrm>
          <a:off x="676292" y="518831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ítulo 27">
            <a:extLst>
              <a:ext uri="{FF2B5EF4-FFF2-40B4-BE49-F238E27FC236}">
                <a16:creationId xmlns:a16="http://schemas.microsoft.com/office/drawing/2014/main" id="{4988F789-C14D-C841-BDEB-8ACF7737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Hipóteses</a:t>
            </a:r>
          </a:p>
        </p:txBody>
      </p:sp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Quantificar “X”</a:t>
            </a:r>
          </a:p>
        </p:txBody>
      </p:sp>
      <p:graphicFrame>
        <p:nvGraphicFramePr>
          <p:cNvPr id="3" name="Gráfico 2" descr="Espaço reservado ao gráfico">
            <a:extLst>
              <a:ext uri="{FF2B5EF4-FFF2-40B4-BE49-F238E27FC236}">
                <a16:creationId xmlns:a16="http://schemas.microsoft.com/office/drawing/2014/main" id="{074E40CC-5380-7343-89DF-C10EA44F0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8352635"/>
              </p:ext>
            </p:extLst>
          </p:nvPr>
        </p:nvGraphicFramePr>
        <p:xfrm>
          <a:off x="6714884" y="1570854"/>
          <a:ext cx="4179654" cy="4484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2" descr="Espaço reservado ao SmartArt - 4 ícones X">
            <a:extLst>
              <a:ext uri="{FF2B5EF4-FFF2-40B4-BE49-F238E27FC236}">
                <a16:creationId xmlns:a16="http://schemas.microsoft.com/office/drawing/2014/main" id="{5EB466A8-B25D-AA40-A3BE-639E8D6568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852619"/>
              </p:ext>
            </p:extLst>
          </p:nvPr>
        </p:nvGraphicFramePr>
        <p:xfrm>
          <a:off x="5887845" y="1371805"/>
          <a:ext cx="6304154" cy="5240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Elementos do </a:t>
            </a:r>
            <a:br>
              <a:rPr lang="pt-BR" dirty="0"/>
            </a:br>
            <a:r>
              <a:rPr lang="pt-BR" dirty="0"/>
              <a:t>Seu assunto</a:t>
            </a:r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391_TF11344857.potx" id="{B7A1BD75-8B40-45D3-9A51-802E5E2EBE5A}" vid="{7A148D65-9957-44D7-9314-2EA1F21A3AF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conferência geométrica</Template>
  <TotalTime>17</TotalTime>
  <Words>410</Words>
  <Application>Microsoft Office PowerPoint</Application>
  <PresentationFormat>Widescreen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RetrospectVTI</vt:lpstr>
      <vt:lpstr>Apresentação  Projeto Individual</vt:lpstr>
      <vt:lpstr>Jaqueline Amorim</vt:lpstr>
      <vt:lpstr>Minha história</vt:lpstr>
      <vt:lpstr>Visão geral</vt:lpstr>
      <vt:lpstr>“Se você pode filmar uma ideia em sua mente, siga a ideia desse filme filmagem por filmagem, cena por cena, vale a pena criar essa ideia.”.  - CRAIG MAPP</vt:lpstr>
      <vt:lpstr>Uma definição</vt:lpstr>
      <vt:lpstr>Hipóteses</vt:lpstr>
      <vt:lpstr>Quantificar “X”</vt:lpstr>
      <vt:lpstr>Elementos do  Seu assunto</vt:lpstr>
      <vt:lpstr>Tornando o ótimo “X”</vt:lpstr>
      <vt:lpstr>Comparar “X” com o “Y”</vt:lpstr>
      <vt:lpstr>Histórico</vt:lpstr>
      <vt:lpstr>Tendências em “X”</vt:lpstr>
      <vt:lpstr>Principais conclusões</vt:lpstr>
      <vt:lpstr>Dicas para “X”</vt:lpstr>
      <vt:lpstr>Plano de 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 Projeto Individual</dc:title>
  <dc:creator>JAQUELINE OLIVEIRA AMORIM .</dc:creator>
  <cp:lastModifiedBy>JAQUELINE OLIVEIRA AMORIM .</cp:lastModifiedBy>
  <cp:revision>1</cp:revision>
  <dcterms:created xsi:type="dcterms:W3CDTF">2022-06-06T04:01:19Z</dcterms:created>
  <dcterms:modified xsi:type="dcterms:W3CDTF">2022-06-06T04:18:56Z</dcterms:modified>
</cp:coreProperties>
</file>